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56"/>
    <a:srgbClr val="1E47A2"/>
    <a:srgbClr val="618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347F9-C5CC-42DC-AD25-642E01C97931}" v="24" dt="2025-04-08T10:06:46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1" autoAdjust="0"/>
  </p:normalViewPr>
  <p:slideViewPr>
    <p:cSldViewPr snapToGrid="0" showGuides="1">
      <p:cViewPr varScale="1">
        <p:scale>
          <a:sx n="71" d="100"/>
          <a:sy n="71" d="100"/>
        </p:scale>
        <p:origin x="1061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Mendinhos" userId="e3b7736c492bd0ac" providerId="LiveId" clId="{374347F9-C5CC-42DC-AD25-642E01C97931}"/>
    <pc:docChg chg="custSel addSld modSld">
      <pc:chgData name="Isabel Mendinhos" userId="e3b7736c492bd0ac" providerId="LiveId" clId="{374347F9-C5CC-42DC-AD25-642E01C97931}" dt="2025-04-08T10:49:50.269" v="731" actId="20577"/>
      <pc:docMkLst>
        <pc:docMk/>
      </pc:docMkLst>
      <pc:sldChg chg="modSp mod">
        <pc:chgData name="Isabel Mendinhos" userId="e3b7736c492bd0ac" providerId="LiveId" clId="{374347F9-C5CC-42DC-AD25-642E01C97931}" dt="2025-04-08T09:23:59.968" v="342" actId="1035"/>
        <pc:sldMkLst>
          <pc:docMk/>
          <pc:sldMk cId="1297129939" sldId="257"/>
        </pc:sldMkLst>
        <pc:spChg chg="mod">
          <ac:chgData name="Isabel Mendinhos" userId="e3b7736c492bd0ac" providerId="LiveId" clId="{374347F9-C5CC-42DC-AD25-642E01C97931}" dt="2025-04-08T09:23:59.968" v="342" actId="1035"/>
          <ac:spMkLst>
            <pc:docMk/>
            <pc:sldMk cId="1297129939" sldId="257"/>
            <ac:spMk id="3" creationId="{9AE5F943-C9C2-B79D-2FBB-16735D96DDA5}"/>
          </ac:spMkLst>
        </pc:spChg>
        <pc:picChg chg="mod">
          <ac:chgData name="Isabel Mendinhos" userId="e3b7736c492bd0ac" providerId="LiveId" clId="{374347F9-C5CC-42DC-AD25-642E01C97931}" dt="2025-04-08T09:23:33.788" v="332" actId="14100"/>
          <ac:picMkLst>
            <pc:docMk/>
            <pc:sldMk cId="1297129939" sldId="257"/>
            <ac:picMk id="2" creationId="{1EFDC34C-DA4C-BEFE-24F3-F67836D3F235}"/>
          </ac:picMkLst>
        </pc:picChg>
      </pc:sldChg>
      <pc:sldChg chg="modSp mod">
        <pc:chgData name="Isabel Mendinhos" userId="e3b7736c492bd0ac" providerId="LiveId" clId="{374347F9-C5CC-42DC-AD25-642E01C97931}" dt="2025-04-08T10:28:35.456" v="588" actId="20577"/>
        <pc:sldMkLst>
          <pc:docMk/>
          <pc:sldMk cId="1798408077" sldId="258"/>
        </pc:sldMkLst>
        <pc:spChg chg="mod">
          <ac:chgData name="Isabel Mendinhos" userId="e3b7736c492bd0ac" providerId="LiveId" clId="{374347F9-C5CC-42DC-AD25-642E01C97931}" dt="2025-04-08T10:28:35.456" v="588" actId="20577"/>
          <ac:spMkLst>
            <pc:docMk/>
            <pc:sldMk cId="1798408077" sldId="258"/>
            <ac:spMk id="2" creationId="{D82B7462-66FD-CF46-9DD1-4D11F48CE251}"/>
          </ac:spMkLst>
        </pc:spChg>
      </pc:sldChg>
      <pc:sldChg chg="modSp mod">
        <pc:chgData name="Isabel Mendinhos" userId="e3b7736c492bd0ac" providerId="LiveId" clId="{374347F9-C5CC-42DC-AD25-642E01C97931}" dt="2025-04-08T10:32:48.140" v="622" actId="20577"/>
        <pc:sldMkLst>
          <pc:docMk/>
          <pc:sldMk cId="1870808496" sldId="259"/>
        </pc:sldMkLst>
        <pc:spChg chg="mod">
          <ac:chgData name="Isabel Mendinhos" userId="e3b7736c492bd0ac" providerId="LiveId" clId="{374347F9-C5CC-42DC-AD25-642E01C97931}" dt="2025-04-08T10:32:48.140" v="622" actId="20577"/>
          <ac:spMkLst>
            <pc:docMk/>
            <pc:sldMk cId="1870808496" sldId="259"/>
            <ac:spMk id="2" creationId="{82FB7899-919C-D0F8-5F75-F6CC27F56D03}"/>
          </ac:spMkLst>
        </pc:spChg>
        <pc:picChg chg="mod">
          <ac:chgData name="Isabel Mendinhos" userId="e3b7736c492bd0ac" providerId="LiveId" clId="{374347F9-C5CC-42DC-AD25-642E01C97931}" dt="2025-04-08T09:04:17.293" v="14" actId="1076"/>
          <ac:picMkLst>
            <pc:docMk/>
            <pc:sldMk cId="1870808496" sldId="259"/>
            <ac:picMk id="4" creationId="{93560F74-729A-32EF-8DF3-91F165A3DDA1}"/>
          </ac:picMkLst>
        </pc:picChg>
      </pc:sldChg>
      <pc:sldChg chg="addSp modSp mod">
        <pc:chgData name="Isabel Mendinhos" userId="e3b7736c492bd0ac" providerId="LiveId" clId="{374347F9-C5CC-42DC-AD25-642E01C97931}" dt="2025-04-08T09:23:10.119" v="330" actId="1076"/>
        <pc:sldMkLst>
          <pc:docMk/>
          <pc:sldMk cId="383339610" sldId="260"/>
        </pc:sldMkLst>
        <pc:spChg chg="mod">
          <ac:chgData name="Isabel Mendinhos" userId="e3b7736c492bd0ac" providerId="LiveId" clId="{374347F9-C5CC-42DC-AD25-642E01C97931}" dt="2025-04-08T09:23:10.119" v="330" actId="1076"/>
          <ac:spMkLst>
            <pc:docMk/>
            <pc:sldMk cId="383339610" sldId="260"/>
            <ac:spMk id="3" creationId="{65272F20-A609-9A5A-5804-756695C7A394}"/>
          </ac:spMkLst>
        </pc:spChg>
        <pc:picChg chg="add mod">
          <ac:chgData name="Isabel Mendinhos" userId="e3b7736c492bd0ac" providerId="LiveId" clId="{374347F9-C5CC-42DC-AD25-642E01C97931}" dt="2025-04-08T09:22:39.401" v="297"/>
          <ac:picMkLst>
            <pc:docMk/>
            <pc:sldMk cId="383339610" sldId="260"/>
            <ac:picMk id="2" creationId="{4EFF7FEE-B9EE-7075-6C4A-BE4271F717E8}"/>
          </ac:picMkLst>
        </pc:picChg>
      </pc:sldChg>
      <pc:sldChg chg="addSp modSp mod">
        <pc:chgData name="Isabel Mendinhos" userId="e3b7736c492bd0ac" providerId="LiveId" clId="{374347F9-C5CC-42DC-AD25-642E01C97931}" dt="2025-04-08T09:22:14.384" v="295" actId="1038"/>
        <pc:sldMkLst>
          <pc:docMk/>
          <pc:sldMk cId="4009185239" sldId="261"/>
        </pc:sldMkLst>
        <pc:spChg chg="mod">
          <ac:chgData name="Isabel Mendinhos" userId="e3b7736c492bd0ac" providerId="LiveId" clId="{374347F9-C5CC-42DC-AD25-642E01C97931}" dt="2025-04-08T09:22:14.384" v="295" actId="1038"/>
          <ac:spMkLst>
            <pc:docMk/>
            <pc:sldMk cId="4009185239" sldId="261"/>
            <ac:spMk id="3" creationId="{302ED5F4-6671-9A75-808D-368207A0ED3A}"/>
          </ac:spMkLst>
        </pc:spChg>
        <pc:picChg chg="add mod">
          <ac:chgData name="Isabel Mendinhos" userId="e3b7736c492bd0ac" providerId="LiveId" clId="{374347F9-C5CC-42DC-AD25-642E01C97931}" dt="2025-04-08T09:22:05.502" v="280"/>
          <ac:picMkLst>
            <pc:docMk/>
            <pc:sldMk cId="4009185239" sldId="261"/>
            <ac:picMk id="2" creationId="{49C2567C-8E12-00EC-40E3-BCB3993F3A85}"/>
          </ac:picMkLst>
        </pc:picChg>
      </pc:sldChg>
      <pc:sldChg chg="modSp mod">
        <pc:chgData name="Isabel Mendinhos" userId="e3b7736c492bd0ac" providerId="LiveId" clId="{374347F9-C5CC-42DC-AD25-642E01C97931}" dt="2025-04-08T10:35:58.484" v="659" actId="1036"/>
        <pc:sldMkLst>
          <pc:docMk/>
          <pc:sldMk cId="2879259141" sldId="262"/>
        </pc:sldMkLst>
        <pc:spChg chg="mod">
          <ac:chgData name="Isabel Mendinhos" userId="e3b7736c492bd0ac" providerId="LiveId" clId="{374347F9-C5CC-42DC-AD25-642E01C97931}" dt="2025-04-08T10:35:58.484" v="659" actId="1036"/>
          <ac:spMkLst>
            <pc:docMk/>
            <pc:sldMk cId="2879259141" sldId="262"/>
            <ac:spMk id="2" creationId="{0A3481CC-2F8F-8380-6DE1-4AA311666B71}"/>
          </ac:spMkLst>
        </pc:spChg>
        <pc:picChg chg="mod">
          <ac:chgData name="Isabel Mendinhos" userId="e3b7736c492bd0ac" providerId="LiveId" clId="{374347F9-C5CC-42DC-AD25-642E01C97931}" dt="2025-04-08T09:05:07.995" v="19" actId="14100"/>
          <ac:picMkLst>
            <pc:docMk/>
            <pc:sldMk cId="2879259141" sldId="262"/>
            <ac:picMk id="6" creationId="{E7F9BB7D-0C54-64DF-91BB-36D394048ECB}"/>
          </ac:picMkLst>
        </pc:picChg>
      </pc:sldChg>
      <pc:sldChg chg="addSp modSp mod">
        <pc:chgData name="Isabel Mendinhos" userId="e3b7736c492bd0ac" providerId="LiveId" clId="{374347F9-C5CC-42DC-AD25-642E01C97931}" dt="2025-04-08T09:21:13.594" v="223" actId="1035"/>
        <pc:sldMkLst>
          <pc:docMk/>
          <pc:sldMk cId="697587189" sldId="263"/>
        </pc:sldMkLst>
        <pc:spChg chg="mod">
          <ac:chgData name="Isabel Mendinhos" userId="e3b7736c492bd0ac" providerId="LiveId" clId="{374347F9-C5CC-42DC-AD25-642E01C97931}" dt="2025-04-08T09:21:13.594" v="223" actId="1035"/>
          <ac:spMkLst>
            <pc:docMk/>
            <pc:sldMk cId="697587189" sldId="263"/>
            <ac:spMk id="3" creationId="{CD56724A-29AF-7ACC-325C-768DFE3CBDF7}"/>
          </ac:spMkLst>
        </pc:spChg>
        <pc:picChg chg="add mod">
          <ac:chgData name="Isabel Mendinhos" userId="e3b7736c492bd0ac" providerId="LiveId" clId="{374347F9-C5CC-42DC-AD25-642E01C97931}" dt="2025-04-08T09:20:40.123" v="160"/>
          <ac:picMkLst>
            <pc:docMk/>
            <pc:sldMk cId="697587189" sldId="263"/>
            <ac:picMk id="2" creationId="{6B91AA16-6AB0-71FD-F11B-C4F9410AB150}"/>
          </ac:picMkLst>
        </pc:picChg>
      </pc:sldChg>
      <pc:sldChg chg="modSp mod">
        <pc:chgData name="Isabel Mendinhos" userId="e3b7736c492bd0ac" providerId="LiveId" clId="{374347F9-C5CC-42DC-AD25-642E01C97931}" dt="2025-04-08T10:37:45.435" v="681" actId="2710"/>
        <pc:sldMkLst>
          <pc:docMk/>
          <pc:sldMk cId="3319176532" sldId="264"/>
        </pc:sldMkLst>
        <pc:spChg chg="mod">
          <ac:chgData name="Isabel Mendinhos" userId="e3b7736c492bd0ac" providerId="LiveId" clId="{374347F9-C5CC-42DC-AD25-642E01C97931}" dt="2025-04-08T10:37:45.435" v="681" actId="2710"/>
          <ac:spMkLst>
            <pc:docMk/>
            <pc:sldMk cId="3319176532" sldId="264"/>
            <ac:spMk id="2" creationId="{568D4162-BD07-2991-F2F7-5BA43A7345D4}"/>
          </ac:spMkLst>
        </pc:spChg>
      </pc:sldChg>
      <pc:sldChg chg="addSp modSp mod">
        <pc:chgData name="Isabel Mendinhos" userId="e3b7736c492bd0ac" providerId="LiveId" clId="{374347F9-C5CC-42DC-AD25-642E01C97931}" dt="2025-04-08T10:36:57.949" v="661" actId="20577"/>
        <pc:sldMkLst>
          <pc:docMk/>
          <pc:sldMk cId="1582382339" sldId="265"/>
        </pc:sldMkLst>
        <pc:spChg chg="mod">
          <ac:chgData name="Isabel Mendinhos" userId="e3b7736c492bd0ac" providerId="LiveId" clId="{374347F9-C5CC-42DC-AD25-642E01C97931}" dt="2025-04-08T10:36:57.949" v="661" actId="20577"/>
          <ac:spMkLst>
            <pc:docMk/>
            <pc:sldMk cId="1582382339" sldId="265"/>
            <ac:spMk id="3" creationId="{40EA14E1-7ACE-16AE-B576-5F6EC65466C1}"/>
          </ac:spMkLst>
        </pc:spChg>
        <pc:picChg chg="add mod">
          <ac:chgData name="Isabel Mendinhos" userId="e3b7736c492bd0ac" providerId="LiveId" clId="{374347F9-C5CC-42DC-AD25-642E01C97931}" dt="2025-04-08T09:19:44.823" v="100"/>
          <ac:picMkLst>
            <pc:docMk/>
            <pc:sldMk cId="1582382339" sldId="265"/>
            <ac:picMk id="2" creationId="{2976C0D6-71AC-A0CA-3E2A-3999EE241A82}"/>
          </ac:picMkLst>
        </pc:picChg>
      </pc:sldChg>
      <pc:sldChg chg="addSp modSp new mod setBg">
        <pc:chgData name="Isabel Mendinhos" userId="e3b7736c492bd0ac" providerId="LiveId" clId="{374347F9-C5CC-42DC-AD25-642E01C97931}" dt="2025-04-08T10:38:10.261" v="682" actId="6549"/>
        <pc:sldMkLst>
          <pc:docMk/>
          <pc:sldMk cId="58380591" sldId="266"/>
        </pc:sldMkLst>
        <pc:spChg chg="add mod ord">
          <ac:chgData name="Isabel Mendinhos" userId="e3b7736c492bd0ac" providerId="LiveId" clId="{374347F9-C5CC-42DC-AD25-642E01C97931}" dt="2025-04-08T10:38:10.261" v="682" actId="6549"/>
          <ac:spMkLst>
            <pc:docMk/>
            <pc:sldMk cId="58380591" sldId="266"/>
            <ac:spMk id="2" creationId="{78F87B5A-4601-D065-74F7-3A2F92CF9BD9}"/>
          </ac:spMkLst>
        </pc:spChg>
        <pc:picChg chg="add mod modCrop">
          <ac:chgData name="Isabel Mendinhos" userId="e3b7736c492bd0ac" providerId="LiveId" clId="{374347F9-C5CC-42DC-AD25-642E01C97931}" dt="2025-04-08T09:12:34.070" v="44" actId="18131"/>
          <ac:picMkLst>
            <pc:docMk/>
            <pc:sldMk cId="58380591" sldId="266"/>
            <ac:picMk id="4" creationId="{108BE4AD-1DBF-6A80-2DB4-AD6C432F4260}"/>
          </ac:picMkLst>
        </pc:picChg>
      </pc:sldChg>
      <pc:sldChg chg="addSp delSp modSp new mod setBg">
        <pc:chgData name="Isabel Mendinhos" userId="e3b7736c492bd0ac" providerId="LiveId" clId="{374347F9-C5CC-42DC-AD25-642E01C97931}" dt="2025-04-08T09:19:19.284" v="98" actId="14100"/>
        <pc:sldMkLst>
          <pc:docMk/>
          <pc:sldMk cId="3514089308" sldId="267"/>
        </pc:sldMkLst>
        <pc:spChg chg="add mod ord">
          <ac:chgData name="Isabel Mendinhos" userId="e3b7736c492bd0ac" providerId="LiveId" clId="{374347F9-C5CC-42DC-AD25-642E01C97931}" dt="2025-04-08T09:19:19.284" v="98" actId="14100"/>
          <ac:spMkLst>
            <pc:docMk/>
            <pc:sldMk cId="3514089308" sldId="267"/>
            <ac:spMk id="3" creationId="{EAF0AB87-F154-123D-7B1C-84DDF6503C36}"/>
          </ac:spMkLst>
        </pc:spChg>
        <pc:spChg chg="add del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9" creationId="{3346177D-ADC4-4968-B747-5CFCD390B5B9}"/>
          </ac:spMkLst>
        </pc:spChg>
        <pc:spChg chg="add del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11" creationId="{0844A943-BF79-4FEA-ABB1-3BD54D236606}"/>
          </ac:spMkLst>
        </pc:spChg>
        <pc:spChg chg="add del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13" creationId="{6437CC72-F4A8-4DC3-AFAB-D22C482C8100}"/>
          </ac:spMkLst>
        </pc:spChg>
        <pc:spChg chg="add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18" creationId="{D380959B-464C-9ED8-C9EB-AB6FC997C1B8}"/>
          </ac:spMkLst>
        </pc:spChg>
        <pc:spChg chg="add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20" creationId="{06B83858-ED7D-57B6-6CAA-83168807C43C}"/>
          </ac:spMkLst>
        </pc:spChg>
        <pc:spChg chg="add">
          <ac:chgData name="Isabel Mendinhos" userId="e3b7736c492bd0ac" providerId="LiveId" clId="{374347F9-C5CC-42DC-AD25-642E01C97931}" dt="2025-04-08T09:18:19.690" v="75" actId="26606"/>
          <ac:spMkLst>
            <pc:docMk/>
            <pc:sldMk cId="3514089308" sldId="267"/>
            <ac:spMk id="22" creationId="{FF97FFD4-A8B9-3D4D-1623-7BE467E46A6A}"/>
          </ac:spMkLst>
        </pc:spChg>
        <pc:picChg chg="add mod">
          <ac:chgData name="Isabel Mendinhos" userId="e3b7736c492bd0ac" providerId="LiveId" clId="{374347F9-C5CC-42DC-AD25-642E01C97931}" dt="2025-04-08T09:18:29.611" v="77" actId="1076"/>
          <ac:picMkLst>
            <pc:docMk/>
            <pc:sldMk cId="3514089308" sldId="267"/>
            <ac:picMk id="4" creationId="{CF2A7F70-3C27-43D2-5438-49C86C486F98}"/>
          </ac:picMkLst>
        </pc:picChg>
      </pc:sldChg>
      <pc:sldChg chg="addSp modSp new mod setBg">
        <pc:chgData name="Isabel Mendinhos" userId="e3b7736c492bd0ac" providerId="LiveId" clId="{374347F9-C5CC-42DC-AD25-642E01C97931}" dt="2025-04-08T09:27:54.495" v="363" actId="27636"/>
        <pc:sldMkLst>
          <pc:docMk/>
          <pc:sldMk cId="3626488822" sldId="268"/>
        </pc:sldMkLst>
        <pc:spChg chg="add mod ord">
          <ac:chgData name="Isabel Mendinhos" userId="e3b7736c492bd0ac" providerId="LiveId" clId="{374347F9-C5CC-42DC-AD25-642E01C97931}" dt="2025-04-08T09:27:54.495" v="363" actId="27636"/>
          <ac:spMkLst>
            <pc:docMk/>
            <pc:sldMk cId="3626488822" sldId="268"/>
            <ac:spMk id="2" creationId="{DF1206C3-AD05-FD06-7428-E83F71A664AE}"/>
          </ac:spMkLst>
        </pc:spChg>
        <pc:spChg chg="add">
          <ac:chgData name="Isabel Mendinhos" userId="e3b7736c492bd0ac" providerId="LiveId" clId="{374347F9-C5CC-42DC-AD25-642E01C97931}" dt="2025-04-08T09:26:36.378" v="349" actId="26606"/>
          <ac:spMkLst>
            <pc:docMk/>
            <pc:sldMk cId="3626488822" sldId="268"/>
            <ac:spMk id="9" creationId="{3ECBE1F1-D69B-4AFA-ABD5-8E41720EF6DE}"/>
          </ac:spMkLst>
        </pc:spChg>
        <pc:spChg chg="add">
          <ac:chgData name="Isabel Mendinhos" userId="e3b7736c492bd0ac" providerId="LiveId" clId="{374347F9-C5CC-42DC-AD25-642E01C97931}" dt="2025-04-08T09:26:36.378" v="349" actId="26606"/>
          <ac:spMkLst>
            <pc:docMk/>
            <pc:sldMk cId="3626488822" sldId="268"/>
            <ac:spMk id="11" creationId="{603A6265-E10C-4B85-9C20-E75FCAF9CC63}"/>
          </ac:spMkLst>
        </pc:spChg>
        <pc:picChg chg="add mod">
          <ac:chgData name="Isabel Mendinhos" userId="e3b7736c492bd0ac" providerId="LiveId" clId="{374347F9-C5CC-42DC-AD25-642E01C97931}" dt="2025-04-08T09:26:36.378" v="349" actId="26606"/>
          <ac:picMkLst>
            <pc:docMk/>
            <pc:sldMk cId="3626488822" sldId="268"/>
            <ac:picMk id="4" creationId="{770A6D7D-40E9-92FB-3735-6D8A49E4D2FE}"/>
          </ac:picMkLst>
        </pc:picChg>
      </pc:sldChg>
      <pc:sldChg chg="delSp modSp add mod setBg delDesignElem">
        <pc:chgData name="Isabel Mendinhos" userId="e3b7736c492bd0ac" providerId="LiveId" clId="{374347F9-C5CC-42DC-AD25-642E01C97931}" dt="2025-04-08T09:29:10.024" v="372" actId="27636"/>
        <pc:sldMkLst>
          <pc:docMk/>
          <pc:sldMk cId="2454248454" sldId="269"/>
        </pc:sldMkLst>
        <pc:spChg chg="mod">
          <ac:chgData name="Isabel Mendinhos" userId="e3b7736c492bd0ac" providerId="LiveId" clId="{374347F9-C5CC-42DC-AD25-642E01C97931}" dt="2025-04-08T09:29:10.024" v="372" actId="27636"/>
          <ac:spMkLst>
            <pc:docMk/>
            <pc:sldMk cId="2454248454" sldId="269"/>
            <ac:spMk id="3" creationId="{FCC1A867-05D3-8576-495A-B8A070DCD2DC}"/>
          </ac:spMkLst>
        </pc:spChg>
        <pc:spChg chg="del">
          <ac:chgData name="Isabel Mendinhos" userId="e3b7736c492bd0ac" providerId="LiveId" clId="{374347F9-C5CC-42DC-AD25-642E01C97931}" dt="2025-04-08T09:28:13.312" v="365"/>
          <ac:spMkLst>
            <pc:docMk/>
            <pc:sldMk cId="2454248454" sldId="269"/>
            <ac:spMk id="18" creationId="{449DFB49-F254-517D-8246-63AF196200EE}"/>
          </ac:spMkLst>
        </pc:spChg>
        <pc:spChg chg="del">
          <ac:chgData name="Isabel Mendinhos" userId="e3b7736c492bd0ac" providerId="LiveId" clId="{374347F9-C5CC-42DC-AD25-642E01C97931}" dt="2025-04-08T09:28:13.312" v="365"/>
          <ac:spMkLst>
            <pc:docMk/>
            <pc:sldMk cId="2454248454" sldId="269"/>
            <ac:spMk id="20" creationId="{74CE003C-2FFF-970D-3E72-4952BDE11571}"/>
          </ac:spMkLst>
        </pc:spChg>
        <pc:spChg chg="del">
          <ac:chgData name="Isabel Mendinhos" userId="e3b7736c492bd0ac" providerId="LiveId" clId="{374347F9-C5CC-42DC-AD25-642E01C97931}" dt="2025-04-08T09:28:13.312" v="365"/>
          <ac:spMkLst>
            <pc:docMk/>
            <pc:sldMk cId="2454248454" sldId="269"/>
            <ac:spMk id="22" creationId="{3947473D-8A85-0056-BEDA-6B186A2A5965}"/>
          </ac:spMkLst>
        </pc:spChg>
      </pc:sldChg>
      <pc:sldChg chg="addSp modSp new mod setBg">
        <pc:chgData name="Isabel Mendinhos" userId="e3b7736c492bd0ac" providerId="LiveId" clId="{374347F9-C5CC-42DC-AD25-642E01C97931}" dt="2025-04-08T10:45:33.277" v="726" actId="1035"/>
        <pc:sldMkLst>
          <pc:docMk/>
          <pc:sldMk cId="2666094805" sldId="270"/>
        </pc:sldMkLst>
        <pc:spChg chg="add mod ord">
          <ac:chgData name="Isabel Mendinhos" userId="e3b7736c492bd0ac" providerId="LiveId" clId="{374347F9-C5CC-42DC-AD25-642E01C97931}" dt="2025-04-08T10:45:33.277" v="726" actId="1035"/>
          <ac:spMkLst>
            <pc:docMk/>
            <pc:sldMk cId="2666094805" sldId="270"/>
            <ac:spMk id="2" creationId="{EDA7BCFA-0EBA-16DC-612C-56C925BA3F54}"/>
          </ac:spMkLst>
        </pc:spChg>
        <pc:spChg chg="add">
          <ac:chgData name="Isabel Mendinhos" userId="e3b7736c492bd0ac" providerId="LiveId" clId="{374347F9-C5CC-42DC-AD25-642E01C97931}" dt="2025-04-08T09:33:46.758" v="380" actId="26606"/>
          <ac:spMkLst>
            <pc:docMk/>
            <pc:sldMk cId="2666094805" sldId="270"/>
            <ac:spMk id="9" creationId="{B210AC1D-4063-4C6E-9528-FA9C4C0C18E6}"/>
          </ac:spMkLst>
        </pc:spChg>
        <pc:spChg chg="add">
          <ac:chgData name="Isabel Mendinhos" userId="e3b7736c492bd0ac" providerId="LiveId" clId="{374347F9-C5CC-42DC-AD25-642E01C97931}" dt="2025-04-08T09:33:46.758" v="380" actId="26606"/>
          <ac:spMkLst>
            <pc:docMk/>
            <pc:sldMk cId="2666094805" sldId="270"/>
            <ac:spMk id="11" creationId="{02F8C595-E68C-4306-AED8-DC7826A0A506}"/>
          </ac:spMkLst>
        </pc:spChg>
        <pc:picChg chg="add mod modCrop">
          <ac:chgData name="Isabel Mendinhos" userId="e3b7736c492bd0ac" providerId="LiveId" clId="{374347F9-C5CC-42DC-AD25-642E01C97931}" dt="2025-04-08T09:33:46.758" v="380" actId="26606"/>
          <ac:picMkLst>
            <pc:docMk/>
            <pc:sldMk cId="2666094805" sldId="270"/>
            <ac:picMk id="4" creationId="{3CCB1D93-A1DC-BD32-7A5C-9C4350D52B94}"/>
          </ac:picMkLst>
        </pc:picChg>
      </pc:sldChg>
      <pc:sldChg chg="addSp modSp add mod">
        <pc:chgData name="Isabel Mendinhos" userId="e3b7736c492bd0ac" providerId="LiveId" clId="{374347F9-C5CC-42DC-AD25-642E01C97931}" dt="2025-04-08T10:49:50.269" v="731" actId="20577"/>
        <pc:sldMkLst>
          <pc:docMk/>
          <pc:sldMk cId="2193815717" sldId="271"/>
        </pc:sldMkLst>
        <pc:spChg chg="add mod">
          <ac:chgData name="Isabel Mendinhos" userId="e3b7736c492bd0ac" providerId="LiveId" clId="{374347F9-C5CC-42DC-AD25-642E01C97931}" dt="2025-04-08T09:49:22.047" v="439"/>
          <ac:spMkLst>
            <pc:docMk/>
            <pc:sldMk cId="2193815717" sldId="271"/>
            <ac:spMk id="2" creationId="{0336CE82-E6B7-698C-5C76-6E3EF9F6532F}"/>
          </ac:spMkLst>
        </pc:spChg>
        <pc:spChg chg="mod">
          <ac:chgData name="Isabel Mendinhos" userId="e3b7736c492bd0ac" providerId="LiveId" clId="{374347F9-C5CC-42DC-AD25-642E01C97931}" dt="2025-04-08T10:49:50.269" v="731" actId="20577"/>
          <ac:spMkLst>
            <pc:docMk/>
            <pc:sldMk cId="2193815717" sldId="271"/>
            <ac:spMk id="3" creationId="{3FD16125-29A6-E8B0-5BBF-24ACA71975A0}"/>
          </ac:spMkLst>
        </pc:spChg>
      </pc:sldChg>
      <pc:sldChg chg="addSp delSp modSp new mod">
        <pc:chgData name="Isabel Mendinhos" userId="e3b7736c492bd0ac" providerId="LiveId" clId="{374347F9-C5CC-42DC-AD25-642E01C97931}" dt="2025-04-08T09:49:10.707" v="437" actId="1038"/>
        <pc:sldMkLst>
          <pc:docMk/>
          <pc:sldMk cId="343466004" sldId="272"/>
        </pc:sldMkLst>
        <pc:spChg chg="add mod">
          <ac:chgData name="Isabel Mendinhos" userId="e3b7736c492bd0ac" providerId="LiveId" clId="{374347F9-C5CC-42DC-AD25-642E01C97931}" dt="2025-04-08T09:48:56.619" v="429" actId="1076"/>
          <ac:spMkLst>
            <pc:docMk/>
            <pc:sldMk cId="343466004" sldId="272"/>
            <ac:spMk id="2" creationId="{4893B7E6-639B-9273-7509-A9030A75C436}"/>
          </ac:spMkLst>
        </pc:spChg>
        <pc:picChg chg="add del mod">
          <ac:chgData name="Isabel Mendinhos" userId="e3b7736c492bd0ac" providerId="LiveId" clId="{374347F9-C5CC-42DC-AD25-642E01C97931}" dt="2025-04-08T09:46:53.703" v="419" actId="478"/>
          <ac:picMkLst>
            <pc:docMk/>
            <pc:sldMk cId="343466004" sldId="272"/>
            <ac:picMk id="4" creationId="{FE7C2B5F-1D6B-B035-20D7-60F152214851}"/>
          </ac:picMkLst>
        </pc:picChg>
        <pc:picChg chg="add del mod">
          <ac:chgData name="Isabel Mendinhos" userId="e3b7736c492bd0ac" providerId="LiveId" clId="{374347F9-C5CC-42DC-AD25-642E01C97931}" dt="2025-04-08T09:46:45.853" v="417" actId="478"/>
          <ac:picMkLst>
            <pc:docMk/>
            <pc:sldMk cId="343466004" sldId="272"/>
            <ac:picMk id="6" creationId="{F46460B6-8139-6C51-ADB0-42418845535F}"/>
          </ac:picMkLst>
        </pc:picChg>
        <pc:picChg chg="add mod modCrop">
          <ac:chgData name="Isabel Mendinhos" userId="e3b7736c492bd0ac" providerId="LiveId" clId="{374347F9-C5CC-42DC-AD25-642E01C97931}" dt="2025-04-08T09:49:10.707" v="437" actId="1038"/>
          <ac:picMkLst>
            <pc:docMk/>
            <pc:sldMk cId="343466004" sldId="272"/>
            <ac:picMk id="8" creationId="{FA62B3E5-E796-1DC7-B445-F50539535CD5}"/>
          </ac:picMkLst>
        </pc:picChg>
        <pc:picChg chg="add del mod modCrop">
          <ac:chgData name="Isabel Mendinhos" userId="e3b7736c492bd0ac" providerId="LiveId" clId="{374347F9-C5CC-42DC-AD25-642E01C97931}" dt="2025-04-08T09:46:38.162" v="415" actId="478"/>
          <ac:picMkLst>
            <pc:docMk/>
            <pc:sldMk cId="343466004" sldId="272"/>
            <ac:picMk id="10" creationId="{DCB9FBAC-01AB-5546-D5D5-21E5A7DB3BCF}"/>
          </ac:picMkLst>
        </pc:picChg>
        <pc:picChg chg="add del mod modCrop">
          <ac:chgData name="Isabel Mendinhos" userId="e3b7736c492bd0ac" providerId="LiveId" clId="{374347F9-C5CC-42DC-AD25-642E01C97931}" dt="2025-04-08T09:46:41.564" v="416" actId="478"/>
          <ac:picMkLst>
            <pc:docMk/>
            <pc:sldMk cId="343466004" sldId="272"/>
            <ac:picMk id="12" creationId="{D55561FE-2362-18B5-5183-FBAEB9153B20}"/>
          </ac:picMkLst>
        </pc:picChg>
      </pc:sldChg>
      <pc:sldChg chg="modSp add mod">
        <pc:chgData name="Isabel Mendinhos" userId="e3b7736c492bd0ac" providerId="LiveId" clId="{374347F9-C5CC-42DC-AD25-642E01C97931}" dt="2025-04-08T09:50:34.264" v="448" actId="1076"/>
        <pc:sldMkLst>
          <pc:docMk/>
          <pc:sldMk cId="1544134937" sldId="273"/>
        </pc:sldMkLst>
        <pc:spChg chg="mod">
          <ac:chgData name="Isabel Mendinhos" userId="e3b7736c492bd0ac" providerId="LiveId" clId="{374347F9-C5CC-42DC-AD25-642E01C97931}" dt="2025-04-08T09:50:34.264" v="448" actId="1076"/>
          <ac:spMkLst>
            <pc:docMk/>
            <pc:sldMk cId="1544134937" sldId="273"/>
            <ac:spMk id="3" creationId="{28114824-2225-14E9-B533-D2590F8C8C9A}"/>
          </ac:spMkLst>
        </pc:spChg>
      </pc:sldChg>
      <pc:sldChg chg="addSp modSp new mod">
        <pc:chgData name="Isabel Mendinhos" userId="e3b7736c492bd0ac" providerId="LiveId" clId="{374347F9-C5CC-42DC-AD25-642E01C97931}" dt="2025-04-08T10:47:15.524" v="730" actId="2710"/>
        <pc:sldMkLst>
          <pc:docMk/>
          <pc:sldMk cId="2657898534" sldId="274"/>
        </pc:sldMkLst>
        <pc:spChg chg="add mod">
          <ac:chgData name="Isabel Mendinhos" userId="e3b7736c492bd0ac" providerId="LiveId" clId="{374347F9-C5CC-42DC-AD25-642E01C97931}" dt="2025-04-08T10:47:15.524" v="730" actId="2710"/>
          <ac:spMkLst>
            <pc:docMk/>
            <pc:sldMk cId="2657898534" sldId="274"/>
            <ac:spMk id="2" creationId="{A2D9D1CC-F87D-8650-D1E2-FF949F9D9468}"/>
          </ac:spMkLst>
        </pc:spChg>
        <pc:picChg chg="add mod">
          <ac:chgData name="Isabel Mendinhos" userId="e3b7736c492bd0ac" providerId="LiveId" clId="{374347F9-C5CC-42DC-AD25-642E01C97931}" dt="2025-04-08T09:53:39.825" v="457" actId="1076"/>
          <ac:picMkLst>
            <pc:docMk/>
            <pc:sldMk cId="2657898534" sldId="274"/>
            <ac:picMk id="4" creationId="{73F3AA4A-CD2E-BD0E-7AE7-BA08947438A6}"/>
          </ac:picMkLst>
        </pc:picChg>
        <pc:picChg chg="add mod">
          <ac:chgData name="Isabel Mendinhos" userId="e3b7736c492bd0ac" providerId="LiveId" clId="{374347F9-C5CC-42DC-AD25-642E01C97931}" dt="2025-04-08T09:53:49.644" v="459" actId="1076"/>
          <ac:picMkLst>
            <pc:docMk/>
            <pc:sldMk cId="2657898534" sldId="274"/>
            <ac:picMk id="6" creationId="{C1A6D6E9-57FE-9A76-4175-9851AC3ED233}"/>
          </ac:picMkLst>
        </pc:picChg>
      </pc:sldChg>
      <pc:sldChg chg="modSp add mod">
        <pc:chgData name="Isabel Mendinhos" userId="e3b7736c492bd0ac" providerId="LiveId" clId="{374347F9-C5CC-42DC-AD25-642E01C97931}" dt="2025-04-08T09:57:42.536" v="490" actId="1036"/>
        <pc:sldMkLst>
          <pc:docMk/>
          <pc:sldMk cId="19470431" sldId="275"/>
        </pc:sldMkLst>
        <pc:spChg chg="mod">
          <ac:chgData name="Isabel Mendinhos" userId="e3b7736c492bd0ac" providerId="LiveId" clId="{374347F9-C5CC-42DC-AD25-642E01C97931}" dt="2025-04-08T09:57:42.536" v="490" actId="1036"/>
          <ac:spMkLst>
            <pc:docMk/>
            <pc:sldMk cId="19470431" sldId="275"/>
            <ac:spMk id="3" creationId="{8AE788CF-82AF-3E56-A957-F787D04FE12E}"/>
          </ac:spMkLst>
        </pc:spChg>
      </pc:sldChg>
      <pc:sldChg chg="addSp modSp new mod setBg">
        <pc:chgData name="Isabel Mendinhos" userId="e3b7736c492bd0ac" providerId="LiveId" clId="{374347F9-C5CC-42DC-AD25-642E01C97931}" dt="2025-04-08T10:06:35.317" v="545" actId="1035"/>
        <pc:sldMkLst>
          <pc:docMk/>
          <pc:sldMk cId="2069510563" sldId="276"/>
        </pc:sldMkLst>
        <pc:spChg chg="add mod ord">
          <ac:chgData name="Isabel Mendinhos" userId="e3b7736c492bd0ac" providerId="LiveId" clId="{374347F9-C5CC-42DC-AD25-642E01C97931}" dt="2025-04-08T10:06:35.317" v="545" actId="1035"/>
          <ac:spMkLst>
            <pc:docMk/>
            <pc:sldMk cId="2069510563" sldId="276"/>
            <ac:spMk id="2" creationId="{84979437-2A4D-F359-604F-B8C01BE3A850}"/>
          </ac:spMkLst>
        </pc:spChg>
        <pc:picChg chg="add mod">
          <ac:chgData name="Isabel Mendinhos" userId="e3b7736c492bd0ac" providerId="LiveId" clId="{374347F9-C5CC-42DC-AD25-642E01C97931}" dt="2025-04-08T10:06:08.940" v="538" actId="1076"/>
          <ac:picMkLst>
            <pc:docMk/>
            <pc:sldMk cId="2069510563" sldId="276"/>
            <ac:picMk id="4" creationId="{B85A49FB-61B7-063D-CCA2-2553E9C708BD}"/>
          </ac:picMkLst>
        </pc:picChg>
      </pc:sldChg>
      <pc:sldChg chg="modSp add mod">
        <pc:chgData name="Isabel Mendinhos" userId="e3b7736c492bd0ac" providerId="LiveId" clId="{374347F9-C5CC-42DC-AD25-642E01C97931}" dt="2025-04-08T10:08:45.357" v="574" actId="1036"/>
        <pc:sldMkLst>
          <pc:docMk/>
          <pc:sldMk cId="1882885928" sldId="277"/>
        </pc:sldMkLst>
        <pc:spChg chg="mod">
          <ac:chgData name="Isabel Mendinhos" userId="e3b7736c492bd0ac" providerId="LiveId" clId="{374347F9-C5CC-42DC-AD25-642E01C97931}" dt="2025-04-08T10:08:45.357" v="574" actId="1036"/>
          <ac:spMkLst>
            <pc:docMk/>
            <pc:sldMk cId="1882885928" sldId="277"/>
            <ac:spMk id="3" creationId="{DBAFAF34-14BD-B5C9-01D7-2391C65EF0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4443F-3AF2-40F5-B141-1A7A313BAF0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66E89-0D18-4876-A976-F8784EBB632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310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be.mec.pt/np4/is-boa-ou-ma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be.mec.pt/" TargetMode="External"/><Relationship Id="rId4" Type="http://schemas.openxmlformats.org/officeDocument/2006/relationships/hyperlink" Target="https://creativecommons.org/licenses/by-nc-sa/4.0/?ref=chooser-v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0" i="0" u="none" strike="noStrike" dirty="0"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IA, boa ou </a:t>
            </a:r>
            <a:r>
              <a:rPr lang="pt-PT" b="0" i="0" u="none" strike="noStrike" dirty="0" err="1"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3"/>
              </a:rPr>
              <a:t>má?</a:t>
            </a:r>
            <a:r>
              <a:rPr lang="pt-PT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está</a:t>
            </a:r>
            <a:r>
              <a:rPr lang="pt-PT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licenciado sob </a:t>
            </a:r>
            <a:r>
              <a:rPr lang="pt-PT" b="0" i="0" u="none" strike="noStrike" dirty="0"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4"/>
              </a:rPr>
              <a:t>CC BY-NC-SA 4.0</a:t>
            </a:r>
            <a:r>
              <a:rPr lang="pt-PT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© 2 por </a:t>
            </a:r>
            <a:r>
              <a:rPr lang="pt-PT" b="0" i="0" u="none" strike="noStrike" dirty="0"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5"/>
              </a:rPr>
              <a:t>Rede de Bibliotecas Escolares</a:t>
            </a:r>
            <a:r>
              <a:rPr lang="pt-PT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024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92ADE-0EF2-E77A-4AAE-AA55494A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59D46AE-11D4-0FC4-5C1B-8F5736EB8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92BDBD9-BA0E-F5E4-C4AA-648C6A453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A5EA5C9-D652-8F2F-91D3-B8E862F6F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689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ABB78-D3A5-7D73-3E32-B1BD5EA5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9AAE0B0-016F-91C4-AB26-AC430D95E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5CA4CFA-E1BC-24CB-9B24-1B725C28B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96F6097-FFE3-99A5-239E-0C4345B1C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107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F0E0-0F08-30A7-7731-9B35BF86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C8971D8-0F82-76F6-A9DD-1694BE869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8B2056B-9FE5-DFE5-9F7C-9DCADD551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406D17F-DBAF-FE2C-4B4A-B32C6D91F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69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952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7C618-94B5-8E65-86B2-665228CA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7C4807B-122B-F93E-00C8-ABAA753A5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C38FA70-FFF8-9BCE-E517-641BFBF68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8FA50EC-B49E-A6C1-48CA-119769AAE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265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456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EA11B-FA7C-42BE-3906-003BBF6D3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C20B34B-74D7-98C2-63C5-2BEBE2ADB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3482124-B007-B5B8-DE60-0A0CD4302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7C074F1-710F-5D8E-4C78-9549D5D20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784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7BFF-8765-2B59-AE12-F6406CE6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ECF0B6D-5022-D874-0138-EB77F52BA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2506E50-A676-FF64-2B2A-B74301C47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56688B0-B488-209A-E7E7-626523DC4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66E89-0D18-4876-A976-F8784EBB6329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02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5B23B-A642-2187-088C-D176DE166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EC5AB1-7BAC-4FAF-3534-886A7A37A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68CD39-19FC-D1B7-D1FD-EEFB811A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C31E0DB-75BA-39D8-518E-110448F1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ECD529D-CCD3-D37A-EFDE-7104C383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456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EFD96-D4C5-BFCD-8B24-DE6655D0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7E86FAA-603E-706F-7065-65019972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2744C0B-94EE-4A1F-0C4D-23DE659F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C7514-BBA8-29C9-70F6-26AB1B53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B22113-3C0F-870F-AA21-A57CB26E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548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7DE7CC-4D88-97A7-FA27-28E412A1A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1C51179-99D4-F553-A047-4AD66F3D7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28AAD0D-4085-DA82-8145-9D038E82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8A14265-019F-3F0A-38AD-ADEB3B09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BBB770B-0E76-AFF2-9030-ECAC352F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474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1F348-A04F-2B74-6846-AB081051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096860A-D80F-E600-0C64-DC66A6D12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5B85C6-2421-26D8-8C02-1E842810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5FEB7E-D891-962A-0A2E-6A20EC80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82BCFC1-F712-E5F0-E96F-C12DB60A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867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920F4F-6685-89AC-A8C3-5A0D7001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BA465D0-03DA-65F2-E96E-EB8CE2FAC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C55441-B974-794D-2C96-EA872F40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0B9366-5B85-C504-D5D5-6C39E011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951CD2-85CF-E658-A022-86D38BC2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952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10F1C-4B0E-5F71-A50D-09CB379F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B08B55C-F80D-62F0-707E-898E8EA3B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40DD5E1-E2AC-0094-8386-600EDEF4B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FD6FCBB-2001-3D79-4AA8-8A172F31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04EAAF0-813F-FA25-ED8C-7CB25164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746E836-B699-155E-63BA-32572362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153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D91F5-C20C-CA53-AA6A-D6F4082A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92EF2FB-A2D1-9EF7-0CA9-44A21DF66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532E2BF-361E-FD64-291A-6758E426E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9B9A19D-DE62-5E44-E70E-9D0A047C4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DD2E7B7-946D-929D-6434-8E2016B42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0015E98-E539-1FE8-5C36-AA83972F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9B0D5B7-A809-A906-0AE6-F24BAD7D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7E683A4-AF10-B32D-420E-0B08AB65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269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FBE9A-DE93-F316-6FB0-BAD52A01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E8D56FF-4BD4-6F13-3E39-68E50E65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5ED8983-FAA3-DCDF-B5A6-FEA5B65B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4C66D60-ABC7-E91F-39DF-BA048844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494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198CA89-C462-03A0-1FB0-81C8B99E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3EC23C5-0A9C-8A4F-8B7A-1A487913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2823F27-9666-EFA7-620E-3BE9B6CC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21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D918D-39FF-FF5A-2DF2-9058C85A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D1FD477-A0CC-4026-36CF-0303F060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44202CC-7FB7-0942-02EE-38B6E01C6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A6C5EC9-FB75-7839-49F7-E877E869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7D5C13B-F97C-E88E-9A56-4CB7AA63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F934DC8-C2FF-94B6-255A-49869348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04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0CF1D-9652-9E1E-5F0F-E6C981AB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7592F34-95D9-FBB6-48CD-B7D53C66F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51B177C-1478-0A92-E235-643208181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CCA033F-4555-B771-B57F-23E8BFE0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6C9302-69FC-B4A9-FB78-772894C2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78E746C-F759-BB63-21AC-36C15470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771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2888CF-3BBB-CE30-414A-BE940EB6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65A64C0-CBDF-090B-4528-90E86F87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C8C854-7C0A-3D3D-D6F7-5958F9719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DA85E-73D1-425B-8A0D-8676611A7453}" type="datetimeFigureOut">
              <a:rPr lang="pt-PT" smtClean="0"/>
              <a:t>09/04/2025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F65ECFC-D60B-6668-74C6-F49919AE9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E848D84-A858-D54E-6B5A-1494315AF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7B04C-CC9E-4277-8D68-FFE5414B3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759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rbe.mec.p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4.0/?ref=chooser-v1" TargetMode="External"/><Relationship Id="rId5" Type="http://schemas.openxmlformats.org/officeDocument/2006/relationships/hyperlink" Target="https://www.rbe.mec.pt/np4/is-boa-ou-ma.htm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, clipart, ilustração, desenho&#10;&#10;Os conteúdos gerados por IA poderão estar incorretos.">
            <a:extLst>
              <a:ext uri="{FF2B5EF4-FFF2-40B4-BE49-F238E27FC236}">
                <a16:creationId xmlns:a16="http://schemas.microsoft.com/office/drawing/2014/main" id="{DED023D4-2CB0-7CF8-5107-A4E95F219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m texto, Tipo de letra, design gráfico, Gráficos&#10;&#10;Os conteúdos gerados por IA poderão estar incorretos.">
            <a:extLst>
              <a:ext uri="{FF2B5EF4-FFF2-40B4-BE49-F238E27FC236}">
                <a16:creationId xmlns:a16="http://schemas.microsoft.com/office/drawing/2014/main" id="{02E2C202-85C2-30D3-104D-6A3A89570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6" b="14941"/>
          <a:stretch/>
        </p:blipFill>
        <p:spPr>
          <a:xfrm>
            <a:off x="7702476" y="6263133"/>
            <a:ext cx="1435603" cy="45931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CA43259-69B0-29C0-2827-996AE84F7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1993" y="6322341"/>
            <a:ext cx="268457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5"/>
              </a:rPr>
              <a:t>IA, boa ou </a:t>
            </a:r>
            <a:r>
              <a:rPr kumimoji="0" lang="pt-PT" altLang="pt-PT" sz="1000" b="0" i="0" u="none" strike="noStrike" cap="none" normalizeH="0" baseline="0" dirty="0" err="1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5"/>
              </a:rPr>
              <a:t>má?</a:t>
            </a:r>
            <a:r>
              <a:rPr kumimoji="0" lang="pt-PT" altLang="pt-PT" sz="1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está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licenciado sob 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6"/>
              </a:rPr>
              <a:t>CC BY-NC-SA 4.0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© 2 por 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  <a:hlinkClick r:id="rId7"/>
              </a:rPr>
              <a:t>Rede de Bibliotecas Escolares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rgbClr val="D14500"/>
                </a:solidFill>
                <a:effectLst/>
                <a:latin typeface="Source Sans Pro" panose="020B0503030403020204" pitchFamily="34" charset="0"/>
              </a:rPr>
              <a:t>   </a:t>
            </a:r>
            <a:r>
              <a:rPr kumimoji="0" lang="pt-PT" altLang="pt-P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PT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>
            <a:hlinkClick r:id="rId6"/>
            <a:extLst>
              <a:ext uri="{FF2B5EF4-FFF2-40B4-BE49-F238E27FC236}">
                <a16:creationId xmlns:a16="http://schemas.microsoft.com/office/drawing/2014/main" id="{A97093E6-214D-2BDC-05E6-7329D0C0E3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6900" y="-920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4DE018C-8DA6-FE2E-BB69-994B07D173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8363" y="-920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06C3D1F3-51B9-8064-72FA-110D4396D0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9825" y="-920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D5531014-6D17-4747-D65D-030DAE1441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91288" y="-920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712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crianças sorridente na escola">
            <a:extLst>
              <a:ext uri="{FF2B5EF4-FFF2-40B4-BE49-F238E27FC236}">
                <a16:creationId xmlns:a16="http://schemas.microsoft.com/office/drawing/2014/main" id="{108BE4AD-1DBF-6A80-2DB4-AD6C432F4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0" t="23" r="-1798" b="-2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" name="Caixa de Texto 2">
            <a:extLst>
              <a:ext uri="{FF2B5EF4-FFF2-40B4-BE49-F238E27FC236}">
                <a16:creationId xmlns:a16="http://schemas.microsoft.com/office/drawing/2014/main" id="{78F87B5A-4601-D065-74F7-3A2F92CF9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8734"/>
            <a:ext cx="5870713" cy="6675162"/>
          </a:xfrm>
          <a:prstGeom prst="rect">
            <a:avLst/>
          </a:prstGeom>
        </p:spPr>
        <p:txBody>
          <a:bodyPr rot="0" vert="horz" lIns="91440" tIns="45720" rIns="91440" bIns="45720" rtlCol="0" anchorCtr="0">
            <a:noAutofit/>
          </a:bodyPr>
          <a:lstStyle/>
          <a:p>
            <a:pPr marL="36513" algn="ctr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Uma menina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estrangeira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na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sala</a:t>
            </a:r>
          </a:p>
          <a:p>
            <a:pPr marL="36513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</a:t>
            </a:r>
            <a:r>
              <a:rPr lang="en-US" sz="2000" dirty="0" err="1">
                <a:effectLst/>
                <a:latin typeface="Raleway" pitchFamily="2" charset="0"/>
              </a:rPr>
              <a:t>Noutro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dia</a:t>
            </a:r>
            <a:r>
              <a:rPr lang="en-US" sz="2000" dirty="0">
                <a:effectLst/>
                <a:latin typeface="Raleway" pitchFamily="2" charset="0"/>
              </a:rPr>
              <a:t>, a </a:t>
            </a:r>
            <a:r>
              <a:rPr lang="en-US" sz="2000" dirty="0" err="1">
                <a:effectLst/>
                <a:latin typeface="Raleway" pitchFamily="2" charset="0"/>
              </a:rPr>
              <a:t>professora</a:t>
            </a:r>
            <a:r>
              <a:rPr lang="en-US" sz="2000" dirty="0">
                <a:effectLst/>
                <a:latin typeface="Raleway" pitchFamily="2" charset="0"/>
              </a:rPr>
              <a:t> da Lara </a:t>
            </a:r>
            <a:r>
              <a:rPr lang="en-US" sz="2000" dirty="0" err="1">
                <a:effectLst/>
                <a:latin typeface="Raleway" pitchFamily="2" charset="0"/>
              </a:rPr>
              <a:t>apresentou</a:t>
            </a:r>
            <a:r>
              <a:rPr lang="en-US" sz="2000" dirty="0">
                <a:effectLst/>
                <a:latin typeface="Raleway" pitchFamily="2" charset="0"/>
              </a:rPr>
              <a:t> à </a:t>
            </a:r>
            <a:r>
              <a:rPr lang="en-US" sz="2000" dirty="0" err="1">
                <a:effectLst/>
                <a:latin typeface="Raleway" pitchFamily="2" charset="0"/>
              </a:rPr>
              <a:t>turma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uma</a:t>
            </a:r>
            <a:r>
              <a:rPr lang="en-US" sz="2000" dirty="0">
                <a:effectLst/>
                <a:latin typeface="Raleway" pitchFamily="2" charset="0"/>
              </a:rPr>
              <a:t> menina que </a:t>
            </a:r>
            <a:r>
              <a:rPr lang="en-US" sz="2000" dirty="0" err="1">
                <a:effectLst/>
                <a:latin typeface="Raleway" pitchFamily="2" charset="0"/>
              </a:rPr>
              <a:t>chegou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há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pouco</a:t>
            </a:r>
            <a:r>
              <a:rPr lang="en-US" sz="2000" dirty="0">
                <a:effectLst/>
                <a:latin typeface="Raleway" pitchFamily="2" charset="0"/>
              </a:rPr>
              <a:t> de um </a:t>
            </a:r>
            <a:r>
              <a:rPr lang="en-US" sz="2000" dirty="0" err="1">
                <a:effectLst/>
                <a:latin typeface="Raleway" pitchFamily="2" charset="0"/>
              </a:rPr>
              <a:t>país</a:t>
            </a:r>
            <a:r>
              <a:rPr lang="en-US" sz="2000" dirty="0">
                <a:effectLst/>
                <a:latin typeface="Raleway" pitchFamily="2" charset="0"/>
              </a:rPr>
              <a:t> da Ásia, o Bangladesh. Chama-se Zahara e Lara </a:t>
            </a:r>
            <a:r>
              <a:rPr lang="en-US" sz="2000" dirty="0" err="1">
                <a:effectLst/>
                <a:latin typeface="Raleway" pitchFamily="2" charset="0"/>
              </a:rPr>
              <a:t>ficou</a:t>
            </a:r>
            <a:r>
              <a:rPr lang="en-US" sz="2000" dirty="0">
                <a:effectLst/>
                <a:latin typeface="Raleway" pitchFamily="2" charset="0"/>
              </a:rPr>
              <a:t> logo </a:t>
            </a:r>
            <a:r>
              <a:rPr lang="en-US" sz="2000" dirty="0" err="1">
                <a:effectLst/>
                <a:latin typeface="Raleway" pitchFamily="2" charset="0"/>
              </a:rPr>
              <a:t>entusiasmada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porque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seu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nome</a:t>
            </a:r>
            <a:r>
              <a:rPr lang="en-US" sz="2000" dirty="0">
                <a:effectLst/>
                <a:latin typeface="Raleway" pitchFamily="2" charset="0"/>
              </a:rPr>
              <a:t> rima com o dela.</a:t>
            </a:r>
          </a:p>
          <a:p>
            <a:pPr marL="36513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No </a:t>
            </a:r>
            <a:r>
              <a:rPr lang="en-US" sz="2000" dirty="0" err="1">
                <a:effectLst/>
                <a:latin typeface="Raleway" pitchFamily="2" charset="0"/>
              </a:rPr>
              <a:t>entanto</a:t>
            </a:r>
            <a:r>
              <a:rPr lang="en-US" sz="2000" dirty="0">
                <a:effectLst/>
                <a:latin typeface="Raleway" pitchFamily="2" charset="0"/>
              </a:rPr>
              <a:t>, a Zahara </a:t>
            </a:r>
            <a:r>
              <a:rPr lang="en-US" sz="2000" dirty="0" err="1">
                <a:effectLst/>
                <a:latin typeface="Raleway" pitchFamily="2" charset="0"/>
              </a:rPr>
              <a:t>não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fala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Português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 marL="36513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A </a:t>
            </a:r>
            <a:r>
              <a:rPr lang="en-US" sz="2000" dirty="0" err="1">
                <a:effectLst/>
                <a:latin typeface="Raleway" pitchFamily="2" charset="0"/>
              </a:rPr>
              <a:t>professora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sugeriu</a:t>
            </a:r>
            <a:r>
              <a:rPr lang="en-US" sz="2000" dirty="0">
                <a:effectLst/>
                <a:latin typeface="Raleway" pitchFamily="2" charset="0"/>
              </a:rPr>
              <a:t> que </a:t>
            </a:r>
            <a:r>
              <a:rPr lang="en-US" sz="2000" dirty="0" err="1">
                <a:effectLst/>
                <a:latin typeface="Raleway" pitchFamily="2" charset="0"/>
              </a:rPr>
              <a:t>usassem</a:t>
            </a:r>
            <a:r>
              <a:rPr lang="en-US" sz="2000" dirty="0">
                <a:effectLst/>
                <a:latin typeface="Raleway" pitchFamily="2" charset="0"/>
              </a:rPr>
              <a:t> um tablet da </a:t>
            </a:r>
            <a:r>
              <a:rPr lang="en-US" sz="2000" dirty="0" err="1">
                <a:effectLst/>
                <a:latin typeface="Raleway" pitchFamily="2" charset="0"/>
              </a:rPr>
              <a:t>biblioteca</a:t>
            </a:r>
            <a:r>
              <a:rPr lang="en-US" sz="2000" dirty="0">
                <a:effectLst/>
                <a:latin typeface="Raleway" pitchFamily="2" charset="0"/>
              </a:rPr>
              <a:t> escolar para </a:t>
            </a:r>
            <a:r>
              <a:rPr lang="en-US" sz="2000" dirty="0" err="1">
                <a:effectLst/>
                <a:latin typeface="Raleway" pitchFamily="2" charset="0"/>
              </a:rPr>
              <a:t>pedirem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ChatGPT que </a:t>
            </a:r>
            <a:r>
              <a:rPr lang="en-US" sz="2000" dirty="0" err="1">
                <a:effectLst/>
                <a:latin typeface="Raleway" pitchFamily="2" charset="0"/>
              </a:rPr>
              <a:t>traduzisse</a:t>
            </a:r>
            <a:r>
              <a:rPr lang="en-US" sz="2000" dirty="0">
                <a:effectLst/>
                <a:latin typeface="Raleway" pitchFamily="2" charset="0"/>
              </a:rPr>
              <a:t> para Bengali (a </a:t>
            </a:r>
            <a:r>
              <a:rPr lang="en-US" sz="2000" dirty="0" err="1">
                <a:effectLst/>
                <a:latin typeface="Raleway" pitchFamily="2" charset="0"/>
              </a:rPr>
              <a:t>língua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mais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falada</a:t>
            </a:r>
            <a:r>
              <a:rPr lang="en-US" sz="2000" dirty="0">
                <a:effectLst/>
                <a:latin typeface="Raleway" pitchFamily="2" charset="0"/>
              </a:rPr>
              <a:t> no Bangladesh) o que </a:t>
            </a:r>
            <a:r>
              <a:rPr lang="en-US" sz="2000" dirty="0" err="1">
                <a:effectLst/>
                <a:latin typeface="Raleway" pitchFamily="2" charset="0"/>
              </a:rPr>
              <a:t>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alunos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portugueses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querem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dizer</a:t>
            </a:r>
            <a:r>
              <a:rPr lang="en-US" sz="2000" dirty="0">
                <a:effectLst/>
                <a:latin typeface="Raleway" pitchFamily="2" charset="0"/>
              </a:rPr>
              <a:t> a Zahara e para </a:t>
            </a:r>
            <a:r>
              <a:rPr lang="en-US" sz="2000" dirty="0" err="1">
                <a:effectLst/>
                <a:latin typeface="Raleway" pitchFamily="2" charset="0"/>
              </a:rPr>
              <a:t>Português</a:t>
            </a:r>
            <a:r>
              <a:rPr lang="en-US" sz="2000" dirty="0">
                <a:effectLst/>
                <a:latin typeface="Raleway" pitchFamily="2" charset="0"/>
              </a:rPr>
              <a:t> o que </a:t>
            </a:r>
            <a:r>
              <a:rPr lang="en-US" sz="2000" dirty="0" err="1">
                <a:effectLst/>
                <a:latin typeface="Raleway" pitchFamily="2" charset="0"/>
              </a:rPr>
              <a:t>ela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quer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dizer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perguntar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 marL="36513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O ChatGPT </a:t>
            </a:r>
            <a:r>
              <a:rPr lang="en-US" sz="2000" dirty="0" err="1">
                <a:effectLst/>
                <a:latin typeface="Raleway" pitchFamily="2" charset="0"/>
              </a:rPr>
              <a:t>até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ajudou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preparar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frases</a:t>
            </a:r>
            <a:r>
              <a:rPr lang="en-US" sz="2000" dirty="0">
                <a:effectLst/>
                <a:latin typeface="Raleway" pitchFamily="2" charset="0"/>
              </a:rPr>
              <a:t> simples </a:t>
            </a:r>
            <a:r>
              <a:rPr lang="en-US" sz="2000" dirty="0" err="1">
                <a:effectLst/>
                <a:latin typeface="Raleway" pitchFamily="2" charset="0"/>
              </a:rPr>
              <a:t>nas</a:t>
            </a:r>
            <a:r>
              <a:rPr lang="en-US" sz="2000" dirty="0">
                <a:effectLst/>
                <a:latin typeface="Raleway" pitchFamily="2" charset="0"/>
              </a:rPr>
              <a:t> duas </a:t>
            </a:r>
            <a:r>
              <a:rPr lang="en-US" sz="2000" dirty="0" err="1">
                <a:effectLst/>
                <a:latin typeface="Raleway" pitchFamily="2" charset="0"/>
              </a:rPr>
              <a:t>línguas</a:t>
            </a:r>
            <a:r>
              <a:rPr lang="en-US" sz="2000" dirty="0">
                <a:effectLst/>
                <a:latin typeface="Raleway" pitchFamily="2" charset="0"/>
              </a:rPr>
              <a:t> e fez </a:t>
            </a:r>
            <a:r>
              <a:rPr lang="en-US" sz="2000" dirty="0" err="1">
                <a:effectLst/>
                <a:latin typeface="Raleway" pitchFamily="2" charset="0"/>
              </a:rPr>
              <a:t>isso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oralmente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por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escrito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 marL="36513">
              <a:lnSpc>
                <a:spcPct val="9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Raleway" pitchFamily="2" charset="0"/>
              </a:rPr>
              <a:t>Têm</a:t>
            </a:r>
            <a:r>
              <a:rPr lang="en-US" sz="2000" dirty="0">
                <a:effectLst/>
                <a:latin typeface="Raleway" pitchFamily="2" charset="0"/>
              </a:rPr>
              <a:t>-se </a:t>
            </a:r>
            <a:r>
              <a:rPr lang="en-US" sz="2000" dirty="0" err="1">
                <a:effectLst/>
                <a:latin typeface="Raleway" pitchFamily="2" charset="0"/>
              </a:rPr>
              <a:t>divertido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muito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já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todos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sabem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dizer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pequenas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frases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nas</a:t>
            </a:r>
            <a:r>
              <a:rPr lang="en-US" sz="2000" dirty="0">
                <a:effectLst/>
                <a:latin typeface="Raleway" pitchFamily="2" charset="0"/>
              </a:rPr>
              <a:t> duas </a:t>
            </a:r>
            <a:r>
              <a:rPr lang="en-US" sz="2000" dirty="0" err="1">
                <a:effectLst/>
                <a:latin typeface="Raleway" pitchFamily="2" charset="0"/>
              </a:rPr>
              <a:t>línguas</a:t>
            </a:r>
            <a:r>
              <a:rPr lang="en-US" sz="2000" dirty="0">
                <a:effectLst/>
                <a:latin typeface="Raleway" pitchFamily="2" charset="0"/>
              </a:rPr>
              <a:t>. A Zahara </a:t>
            </a:r>
            <a:r>
              <a:rPr lang="en-US" sz="2000" dirty="0" err="1">
                <a:effectLst/>
                <a:latin typeface="Raleway" pitchFamily="2" charset="0"/>
              </a:rPr>
              <a:t>está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muito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menos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tímida</a:t>
            </a:r>
            <a:r>
              <a:rPr lang="en-US" sz="2000" dirty="0">
                <a:effectLst/>
                <a:latin typeface="Raleway" pitchFamily="2" charset="0"/>
              </a:rPr>
              <a:t> do que </a:t>
            </a:r>
            <a:r>
              <a:rPr lang="en-US" sz="2000" dirty="0" err="1">
                <a:effectLst/>
                <a:latin typeface="Raleway" pitchFamily="2" charset="0"/>
              </a:rPr>
              <a:t>quando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chegou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38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14C2-03C9-4A0F-50BE-4827819DD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EB75E0-54A2-6BAA-1597-BCBE3240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A505DFE-E098-1909-BCDE-2434F1EFF86F}"/>
              </a:ext>
            </a:extLst>
          </p:cNvPr>
          <p:cNvSpPr txBox="1"/>
          <p:nvPr/>
        </p:nvSpPr>
        <p:spPr>
          <a:xfrm>
            <a:off x="3929356" y="874646"/>
            <a:ext cx="7732558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en-US" sz="3000" dirty="0">
                <a:effectLst/>
                <a:latin typeface="Raleway" pitchFamily="2" charset="0"/>
              </a:rPr>
              <a:t>A IA </a:t>
            </a:r>
            <a:r>
              <a:rPr lang="en-US" sz="3000" dirty="0" err="1">
                <a:effectLst/>
                <a:latin typeface="Raleway" pitchFamily="2" charset="0"/>
              </a:rPr>
              <a:t>pode</a:t>
            </a:r>
            <a:r>
              <a:rPr lang="en-US" sz="3000" dirty="0">
                <a:effectLst/>
                <a:latin typeface="Raleway" pitchFamily="2" charset="0"/>
              </a:rPr>
              <a:t> </a:t>
            </a:r>
            <a:r>
              <a:rPr lang="en-US" sz="3000" dirty="0" err="1">
                <a:effectLst/>
                <a:latin typeface="Raleway" pitchFamily="2" charset="0"/>
              </a:rPr>
              <a:t>ajudar</a:t>
            </a:r>
            <a:r>
              <a:rPr lang="en-US" sz="3000" dirty="0">
                <a:effectLst/>
                <a:latin typeface="Raleway" pitchFamily="2" charset="0"/>
              </a:rPr>
              <a:t> as </a:t>
            </a:r>
            <a:r>
              <a:rPr lang="en-US" sz="3000" dirty="0" err="1">
                <a:effectLst/>
                <a:latin typeface="Raleway" pitchFamily="2" charset="0"/>
              </a:rPr>
              <a:t>pessoas</a:t>
            </a:r>
            <a:r>
              <a:rPr lang="en-US" sz="3000" dirty="0">
                <a:effectLst/>
                <a:latin typeface="Raleway" pitchFamily="2" charset="0"/>
              </a:rPr>
              <a:t> a </a:t>
            </a:r>
            <a:r>
              <a:rPr lang="en-US" sz="3000" dirty="0" err="1">
                <a:effectLst/>
                <a:latin typeface="Raleway" pitchFamily="2" charset="0"/>
              </a:rPr>
              <a:t>comunicar</a:t>
            </a:r>
            <a:r>
              <a:rPr lang="en-US" sz="3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en-US" sz="3000" dirty="0" err="1">
                <a:effectLst/>
                <a:latin typeface="Raleway" pitchFamily="2" charset="0"/>
              </a:rPr>
              <a:t>Acham</a:t>
            </a:r>
            <a:r>
              <a:rPr lang="en-US" sz="3000" dirty="0">
                <a:effectLst/>
                <a:latin typeface="Raleway" pitchFamily="2" charset="0"/>
              </a:rPr>
              <a:t> que </a:t>
            </a:r>
            <a:r>
              <a:rPr lang="en-US" sz="3000" dirty="0" err="1">
                <a:effectLst/>
                <a:latin typeface="Raleway" pitchFamily="2" charset="0"/>
              </a:rPr>
              <a:t>isso</a:t>
            </a:r>
            <a:r>
              <a:rPr lang="en-US" sz="3000" dirty="0">
                <a:effectLst/>
                <a:latin typeface="Raleway" pitchFamily="2" charset="0"/>
              </a:rPr>
              <a:t> é </a:t>
            </a:r>
            <a:r>
              <a:rPr lang="en-US" sz="3000" dirty="0" err="1">
                <a:effectLst/>
                <a:latin typeface="Raleway" pitchFamily="2" charset="0"/>
              </a:rPr>
              <a:t>útil</a:t>
            </a:r>
            <a:r>
              <a:rPr lang="en-US" sz="3000" dirty="0">
                <a:effectLst/>
                <a:latin typeface="Raleway" pitchFamily="2" charset="0"/>
              </a:rPr>
              <a:t>? </a:t>
            </a:r>
          </a:p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endParaRPr lang="en-US" sz="3000" dirty="0">
              <a:effectLst/>
              <a:latin typeface="Raleway" pitchFamily="2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en-US" sz="3000" dirty="0" err="1">
                <a:effectLst/>
                <a:latin typeface="Raleway" pitchFamily="2" charset="0"/>
              </a:rPr>
              <a:t>Será</a:t>
            </a:r>
            <a:r>
              <a:rPr lang="en-US" sz="3000" dirty="0">
                <a:effectLst/>
                <a:latin typeface="Raleway" pitchFamily="2" charset="0"/>
              </a:rPr>
              <a:t> </a:t>
            </a:r>
            <a:r>
              <a:rPr lang="en-US" sz="3000" dirty="0" err="1">
                <a:effectLst/>
                <a:latin typeface="Raleway" pitchFamily="2" charset="0"/>
              </a:rPr>
              <a:t>uma</a:t>
            </a:r>
            <a:r>
              <a:rPr lang="en-US" sz="3000" dirty="0">
                <a:effectLst/>
                <a:latin typeface="Raleway" pitchFamily="2" charset="0"/>
              </a:rPr>
              <a:t> boa </a:t>
            </a:r>
            <a:r>
              <a:rPr lang="en-US" sz="3000" dirty="0" err="1">
                <a:effectLst/>
                <a:latin typeface="Raleway" pitchFamily="2" charset="0"/>
              </a:rPr>
              <a:t>maneira</a:t>
            </a:r>
            <a:r>
              <a:rPr lang="en-US" sz="3000" dirty="0">
                <a:effectLst/>
                <a:latin typeface="Raleway" pitchFamily="2" charset="0"/>
              </a:rPr>
              <a:t> de </a:t>
            </a:r>
            <a:r>
              <a:rPr lang="en-US" sz="3000" dirty="0" err="1">
                <a:effectLst/>
                <a:latin typeface="Raleway" pitchFamily="2" charset="0"/>
              </a:rPr>
              <a:t>aprender</a:t>
            </a:r>
            <a:r>
              <a:rPr lang="en-US" sz="3000" dirty="0">
                <a:effectLst/>
                <a:latin typeface="Raleway" pitchFamily="2" charset="0"/>
              </a:rPr>
              <a:t> </a:t>
            </a:r>
            <a:r>
              <a:rPr lang="en-US" sz="3000" dirty="0" err="1">
                <a:effectLst/>
                <a:latin typeface="Raleway" pitchFamily="2" charset="0"/>
              </a:rPr>
              <a:t>línguas</a:t>
            </a:r>
            <a:r>
              <a:rPr lang="en-US" sz="3000" dirty="0">
                <a:effectLst/>
                <a:latin typeface="Raleway" pitchFamily="2" charset="0"/>
              </a:rPr>
              <a:t> </a:t>
            </a:r>
            <a:r>
              <a:rPr lang="en-US" sz="3000" dirty="0" err="1">
                <a:effectLst/>
                <a:latin typeface="Raleway" pitchFamily="2" charset="0"/>
              </a:rPr>
              <a:t>estrangeiras</a:t>
            </a:r>
            <a:r>
              <a:rPr lang="en-US" sz="3000" dirty="0">
                <a:effectLst/>
                <a:latin typeface="Raleway" pitchFamily="2" charset="0"/>
              </a:rPr>
              <a:t>?</a:t>
            </a:r>
          </a:p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endParaRPr lang="en-US" sz="3000" dirty="0">
              <a:effectLst/>
              <a:latin typeface="Raleway" pitchFamily="2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en-US" sz="3000" dirty="0" err="1">
                <a:effectLst/>
                <a:latin typeface="Raleway" pitchFamily="2" charset="0"/>
              </a:rPr>
              <a:t>Expliquem</a:t>
            </a:r>
            <a:r>
              <a:rPr lang="en-US" sz="3000" dirty="0">
                <a:effectLst/>
                <a:latin typeface="Raleway" pitchFamily="2" charset="0"/>
              </a:rPr>
              <a:t> as </a:t>
            </a:r>
            <a:r>
              <a:rPr lang="en-US" sz="3000" dirty="0" err="1">
                <a:effectLst/>
                <a:latin typeface="Raleway" pitchFamily="2" charset="0"/>
              </a:rPr>
              <a:t>vossas</a:t>
            </a:r>
            <a:r>
              <a:rPr lang="en-US" sz="3000" dirty="0">
                <a:effectLst/>
                <a:latin typeface="Raleway" pitchFamily="2" charset="0"/>
              </a:rPr>
              <a:t> </a:t>
            </a:r>
            <a:r>
              <a:rPr lang="en-US" sz="3000" dirty="0" err="1">
                <a:effectLst/>
                <a:latin typeface="Raleway" pitchFamily="2" charset="0"/>
              </a:rPr>
              <a:t>opiniões</a:t>
            </a:r>
            <a:r>
              <a:rPr lang="en-US" sz="3000" dirty="0">
                <a:effectLst/>
                <a:latin typeface="Raleway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67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Pilha de cartões de crédito">
            <a:extLst>
              <a:ext uri="{FF2B5EF4-FFF2-40B4-BE49-F238E27FC236}">
                <a16:creationId xmlns:a16="http://schemas.microsoft.com/office/drawing/2014/main" id="{770A6D7D-40E9-92FB-3735-6D8A49E4D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2854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 de Texto 2">
            <a:extLst>
              <a:ext uri="{FF2B5EF4-FFF2-40B4-BE49-F238E27FC236}">
                <a16:creationId xmlns:a16="http://schemas.microsoft.com/office/drawing/2014/main" id="{DF1206C3-AD05-FD06-7428-E83F71A66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183" y="132523"/>
            <a:ext cx="6122504" cy="6107556"/>
          </a:xfrm>
          <a:prstGeom prst="rect">
            <a:avLst/>
          </a:prstGeom>
        </p:spPr>
        <p:txBody>
          <a:bodyPr rot="0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 dirty="0">
                <a:effectLst/>
              </a:rPr>
              <a:t> 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O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cartão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multibanco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perdido</a:t>
            </a:r>
            <a:endParaRPr lang="en-US" sz="2000" b="1" dirty="0">
              <a:solidFill>
                <a:srgbClr val="102556"/>
              </a:solidFill>
              <a:effectLst/>
              <a:latin typeface="Raleway" pitchFamily="2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A </a:t>
            </a:r>
            <a:r>
              <a:rPr lang="en-US" sz="2000" dirty="0" err="1">
                <a:effectLst/>
                <a:latin typeface="Raleway" pitchFamily="2" charset="0"/>
              </a:rPr>
              <a:t>mãe</a:t>
            </a:r>
            <a:r>
              <a:rPr lang="en-US" sz="2000" dirty="0">
                <a:effectLst/>
                <a:latin typeface="Raleway" pitchFamily="2" charset="0"/>
              </a:rPr>
              <a:t> do Hugo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às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compras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perdeu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cartão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multibanco</a:t>
            </a:r>
            <a:r>
              <a:rPr lang="en-US" sz="2000" dirty="0">
                <a:effectLst/>
                <a:latin typeface="Raleway" pitchFamily="2" charset="0"/>
              </a:rPr>
              <a:t>. Ou o </a:t>
            </a:r>
            <a:r>
              <a:rPr lang="en-US" sz="2000" dirty="0" err="1">
                <a:effectLst/>
                <a:latin typeface="Raleway" pitchFamily="2" charset="0"/>
              </a:rPr>
              <a:t>deixou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pé</a:t>
            </a:r>
            <a:r>
              <a:rPr lang="en-US" sz="2000" dirty="0">
                <a:effectLst/>
                <a:latin typeface="Raleway" pitchFamily="2" charset="0"/>
              </a:rPr>
              <a:t> da </a:t>
            </a:r>
            <a:r>
              <a:rPr lang="en-US" sz="2000" dirty="0" err="1">
                <a:effectLst/>
                <a:latin typeface="Raleway" pitchFamily="2" charset="0"/>
              </a:rPr>
              <a:t>caixa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ou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guardá</a:t>
            </a:r>
            <a:r>
              <a:rPr lang="en-US" sz="2000" dirty="0">
                <a:effectLst/>
                <a:latin typeface="Raleway" pitchFamily="2" charset="0"/>
              </a:rPr>
              <a:t>-lo, </a:t>
            </a:r>
            <a:r>
              <a:rPr lang="en-US" sz="2000" dirty="0" err="1">
                <a:effectLst/>
                <a:latin typeface="Raleway" pitchFamily="2" charset="0"/>
              </a:rPr>
              <a:t>caiu-lhe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chão</a:t>
            </a:r>
            <a:r>
              <a:rPr lang="en-US" sz="2000" dirty="0">
                <a:effectLst/>
                <a:latin typeface="Raleway" pitchFamily="2" charset="0"/>
              </a:rPr>
              <a:t>. Nem </a:t>
            </a:r>
            <a:r>
              <a:rPr lang="en-US" sz="2000" dirty="0" err="1">
                <a:effectLst/>
                <a:latin typeface="Raleway" pitchFamily="2" charset="0"/>
              </a:rPr>
              <a:t>deu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isso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Quando </a:t>
            </a:r>
            <a:r>
              <a:rPr lang="en-US" sz="2000" dirty="0" err="1">
                <a:effectLst/>
                <a:latin typeface="Raleway" pitchFamily="2" charset="0"/>
              </a:rPr>
              <a:t>chegou</a:t>
            </a:r>
            <a:r>
              <a:rPr lang="en-US" sz="2000" dirty="0">
                <a:effectLst/>
                <a:latin typeface="Raleway" pitchFamily="2" charset="0"/>
              </a:rPr>
              <a:t> a casa, o </a:t>
            </a:r>
            <a:r>
              <a:rPr lang="en-US" sz="2000" dirty="0" err="1">
                <a:effectLst/>
                <a:latin typeface="Raleway" pitchFamily="2" charset="0"/>
              </a:rPr>
              <a:t>telemóvel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tocou</a:t>
            </a:r>
            <a:r>
              <a:rPr lang="en-US" sz="2000" dirty="0">
                <a:effectLst/>
                <a:latin typeface="Raleway" pitchFamily="2" charset="0"/>
              </a:rPr>
              <a:t>. Era do banco a </a:t>
            </a:r>
            <a:r>
              <a:rPr lang="en-US" sz="2000" dirty="0" err="1">
                <a:effectLst/>
                <a:latin typeface="Raleway" pitchFamily="2" charset="0"/>
              </a:rPr>
              <a:t>avisar</a:t>
            </a:r>
            <a:r>
              <a:rPr lang="en-US" sz="2000" dirty="0">
                <a:effectLst/>
                <a:latin typeface="Raleway" pitchFamily="2" charset="0"/>
              </a:rPr>
              <a:t> que o </a:t>
            </a:r>
            <a:r>
              <a:rPr lang="en-US" sz="2000" dirty="0" err="1">
                <a:effectLst/>
                <a:latin typeface="Raleway" pitchFamily="2" charset="0"/>
              </a:rPr>
              <a:t>cartão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tinha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sido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anulado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porque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alguém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estava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tentar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usá</a:t>
            </a:r>
            <a:r>
              <a:rPr lang="en-US" sz="2000" dirty="0">
                <a:effectLst/>
                <a:latin typeface="Raleway" pitchFamily="2" charset="0"/>
              </a:rPr>
              <a:t>-lo.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Inteligência</a:t>
            </a:r>
            <a:r>
              <a:rPr lang="en-US" sz="2000" dirty="0">
                <a:effectLst/>
                <a:latin typeface="Raleway" pitchFamily="2" charset="0"/>
              </a:rPr>
              <a:t> Artificial que </a:t>
            </a:r>
            <a:r>
              <a:rPr lang="en-US" sz="2000" dirty="0" err="1">
                <a:effectLst/>
                <a:latin typeface="Raleway" pitchFamily="2" charset="0"/>
              </a:rPr>
              <a:t>detetou</a:t>
            </a:r>
            <a:r>
              <a:rPr lang="en-US" sz="2000" dirty="0">
                <a:effectLst/>
                <a:latin typeface="Raleway" pitchFamily="2" charset="0"/>
              </a:rPr>
              <a:t> algo </a:t>
            </a:r>
            <a:r>
              <a:rPr lang="en-US" sz="2000" dirty="0" err="1">
                <a:effectLst/>
                <a:latin typeface="Raleway" pitchFamily="2" charset="0"/>
              </a:rPr>
              <a:t>estranho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A </a:t>
            </a:r>
            <a:r>
              <a:rPr lang="en-US" sz="2000" dirty="0" err="1">
                <a:effectLst/>
                <a:latin typeface="Raleway" pitchFamily="2" charset="0"/>
              </a:rPr>
              <a:t>mãe</a:t>
            </a:r>
            <a:r>
              <a:rPr lang="en-US" sz="2000" dirty="0">
                <a:effectLst/>
                <a:latin typeface="Raleway" pitchFamily="2" charset="0"/>
              </a:rPr>
              <a:t> do Hugo </a:t>
            </a:r>
            <a:r>
              <a:rPr lang="en-US" sz="2000" dirty="0" err="1">
                <a:effectLst/>
                <a:latin typeface="Raleway" pitchFamily="2" charset="0"/>
              </a:rPr>
              <a:t>ficou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muito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satisfeita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Tinha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ouvido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dizer</a:t>
            </a:r>
            <a:r>
              <a:rPr lang="en-US" sz="2000" dirty="0">
                <a:effectLst/>
                <a:latin typeface="Raleway" pitchFamily="2" charset="0"/>
              </a:rPr>
              <a:t> que a IA é </a:t>
            </a:r>
            <a:r>
              <a:rPr lang="en-US" sz="2000" dirty="0" err="1">
                <a:effectLst/>
                <a:latin typeface="Raleway" pitchFamily="2" charset="0"/>
              </a:rPr>
              <a:t>perigosa</a:t>
            </a:r>
            <a:r>
              <a:rPr lang="en-US" sz="2000" dirty="0">
                <a:effectLst/>
                <a:latin typeface="Raleway" pitchFamily="2" charset="0"/>
              </a:rPr>
              <a:t>, mas, </a:t>
            </a:r>
            <a:r>
              <a:rPr lang="en-US" sz="2000" dirty="0" err="1">
                <a:effectLst/>
                <a:latin typeface="Raleway" pitchFamily="2" charset="0"/>
              </a:rPr>
              <a:t>neste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caso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uma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grande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ajuda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648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6463B-1813-2FE9-F0DF-87E2F17A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C1A867-05D3-8576-495A-B8A070DCD2DC}"/>
              </a:ext>
            </a:extLst>
          </p:cNvPr>
          <p:cNvSpPr txBox="1"/>
          <p:nvPr/>
        </p:nvSpPr>
        <p:spPr>
          <a:xfrm>
            <a:off x="3929356" y="874646"/>
            <a:ext cx="7732558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IA pode ser uma grande ajuda.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que os funcionários dos bancos podiam detetar estes problemas sem ajuda da IA?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Será justo que um cartão multibanco seja anulado, sem perguntarem primeiro à pessoa?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92AF65-E67F-44CE-E202-815B32090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CB1D93-A1DC-BD32-7A5C-9C4350D52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2" r="-2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FF6F337-977F-D986-D207-E16204EB7837}"/>
              </a:ext>
            </a:extLst>
          </p:cNvPr>
          <p:cNvSpPr/>
          <p:nvPr/>
        </p:nvSpPr>
        <p:spPr>
          <a:xfrm>
            <a:off x="11153111" y="-3"/>
            <a:ext cx="1038890" cy="6858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 de Texto 2">
            <a:extLst>
              <a:ext uri="{FF2B5EF4-FFF2-40B4-BE49-F238E27FC236}">
                <a16:creationId xmlns:a16="http://schemas.microsoft.com/office/drawing/2014/main" id="{EDA7BCFA-0EBA-16DC-612C-56C925BA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286" y="270459"/>
            <a:ext cx="5592417" cy="6255025"/>
          </a:xfrm>
          <a:prstGeom prst="rect">
            <a:avLst/>
          </a:prstGeom>
        </p:spPr>
        <p:txBody>
          <a:bodyPr rot="0" vert="horz" lIns="91440" tIns="45720" rIns="91440" bIns="45720" rtlCol="0" anchor="ctr" anchorCtr="0">
            <a:normAutofit fontScale="92500" lnSpcReduction="10000"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02556"/>
                </a:solidFill>
                <a:latin typeface="Raleway" pitchFamily="2" charset="0"/>
              </a:rPr>
              <a:t>Um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vídeo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estranho</a:t>
            </a:r>
            <a:endParaRPr lang="en-US" sz="2000" b="1" dirty="0">
              <a:solidFill>
                <a:srgbClr val="102556"/>
              </a:solidFill>
              <a:effectLst/>
              <a:latin typeface="Raleway" pitchFamily="2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O pai do Rui </a:t>
            </a:r>
            <a:r>
              <a:rPr lang="en-US" sz="2000" dirty="0" err="1">
                <a:effectLst/>
                <a:latin typeface="Raleway" pitchFamily="2" charset="0"/>
              </a:rPr>
              <a:t>recebeu</a:t>
            </a:r>
            <a:r>
              <a:rPr lang="en-US" sz="2000" dirty="0">
                <a:effectLst/>
                <a:latin typeface="Raleway" pitchFamily="2" charset="0"/>
              </a:rPr>
              <a:t> um </a:t>
            </a:r>
            <a:r>
              <a:rPr lang="en-US" sz="2000" dirty="0" err="1">
                <a:effectLst/>
                <a:latin typeface="Raleway" pitchFamily="2" charset="0"/>
              </a:rPr>
              <a:t>vídeo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pelo</a:t>
            </a:r>
            <a:r>
              <a:rPr lang="en-US" sz="2000" dirty="0">
                <a:effectLst/>
                <a:latin typeface="Raleway" pitchFamily="2" charset="0"/>
              </a:rPr>
              <a:t> WhatsApp e </a:t>
            </a:r>
            <a:r>
              <a:rPr lang="en-US" sz="2000" dirty="0" err="1">
                <a:effectLst/>
                <a:latin typeface="Raleway" pitchFamily="2" charset="0"/>
              </a:rPr>
              <a:t>estava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comentar</a:t>
            </a:r>
            <a:r>
              <a:rPr lang="en-US" sz="2000" dirty="0">
                <a:effectLst/>
                <a:latin typeface="Raleway" pitchFamily="2" charset="0"/>
              </a:rPr>
              <a:t> com a </a:t>
            </a:r>
            <a:r>
              <a:rPr lang="en-US" sz="2000" dirty="0" err="1">
                <a:effectLst/>
                <a:latin typeface="Raleway" pitchFamily="2" charset="0"/>
              </a:rPr>
              <a:t>mãe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Parecia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bastante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indignado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Rui </a:t>
            </a:r>
            <a:r>
              <a:rPr lang="en-US" sz="2000" dirty="0" err="1">
                <a:effectLst/>
                <a:latin typeface="Raleway" pitchFamily="2" charset="0"/>
              </a:rPr>
              <a:t>pediu-lhe</a:t>
            </a:r>
            <a:r>
              <a:rPr lang="en-US" sz="2000" dirty="0">
                <a:effectLst/>
                <a:latin typeface="Raleway" pitchFamily="2" charset="0"/>
              </a:rPr>
              <a:t> para </a:t>
            </a:r>
            <a:r>
              <a:rPr lang="en-US" sz="2000" dirty="0" err="1">
                <a:effectLst/>
                <a:latin typeface="Raleway" pitchFamily="2" charset="0"/>
              </a:rPr>
              <a:t>ver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vídeo</a:t>
            </a:r>
            <a:r>
              <a:rPr lang="en-US" sz="2000" dirty="0">
                <a:effectLst/>
                <a:latin typeface="Raleway" pitchFamily="2" charset="0"/>
              </a:rPr>
              <a:t>. Era o </a:t>
            </a:r>
            <a:r>
              <a:rPr lang="en-US" sz="2000" dirty="0" err="1">
                <a:effectLst/>
                <a:latin typeface="Raleway" pitchFamily="2" charset="0"/>
              </a:rPr>
              <a:t>selecionador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nacional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numa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entrevista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Perguntaram-lhe</a:t>
            </a:r>
            <a:r>
              <a:rPr lang="en-US" sz="2000" dirty="0">
                <a:effectLst/>
                <a:latin typeface="Raleway" pitchFamily="2" charset="0"/>
              </a:rPr>
              <a:t> se </a:t>
            </a:r>
            <a:r>
              <a:rPr lang="en-US" sz="2000" dirty="0" err="1">
                <a:effectLst/>
                <a:latin typeface="Raleway" pitchFamily="2" charset="0"/>
              </a:rPr>
              <a:t>pensava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convocar</a:t>
            </a:r>
            <a:r>
              <a:rPr lang="en-US" sz="2000" dirty="0">
                <a:effectLst/>
                <a:latin typeface="Raleway" pitchFamily="2" charset="0"/>
              </a:rPr>
              <a:t> o Cristiano Ronaldo para o </a:t>
            </a:r>
            <a:r>
              <a:rPr lang="en-US" sz="2000" dirty="0" err="1">
                <a:effectLst/>
                <a:latin typeface="Raleway" pitchFamily="2" charset="0"/>
              </a:rPr>
              <a:t>próximo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jogo</a:t>
            </a:r>
            <a:r>
              <a:rPr lang="en-US" sz="2000" dirty="0">
                <a:effectLst/>
                <a:latin typeface="Raleway" pitchFamily="2" charset="0"/>
              </a:rPr>
              <a:t> da </a:t>
            </a:r>
            <a:r>
              <a:rPr lang="en-US" sz="2000" dirty="0" err="1">
                <a:effectLst/>
                <a:latin typeface="Raleway" pitchFamily="2" charset="0"/>
              </a:rPr>
              <a:t>Seleção</a:t>
            </a:r>
            <a:r>
              <a:rPr lang="en-US" sz="2000" dirty="0">
                <a:effectLst/>
                <a:latin typeface="Raleway" pitchFamily="2" charset="0"/>
              </a:rPr>
              <a:t> e o </a:t>
            </a:r>
            <a:r>
              <a:rPr lang="en-US" sz="2000" dirty="0" err="1">
                <a:effectLst/>
                <a:latin typeface="Raleway" pitchFamily="2" charset="0"/>
              </a:rPr>
              <a:t>selecionador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começou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dizer</a:t>
            </a:r>
            <a:r>
              <a:rPr lang="en-US" sz="2000" dirty="0">
                <a:effectLst/>
                <a:latin typeface="Raleway" pitchFamily="2" charset="0"/>
              </a:rPr>
              <a:t> mal do CR7!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- Vou </a:t>
            </a:r>
            <a:r>
              <a:rPr lang="en-US" sz="2000" dirty="0" err="1">
                <a:effectLst/>
                <a:latin typeface="Raleway" pitchFamily="2" charset="0"/>
              </a:rPr>
              <a:t>partilhar</a:t>
            </a:r>
            <a:r>
              <a:rPr lang="en-US" sz="2000" dirty="0">
                <a:effectLst/>
                <a:latin typeface="Raleway" pitchFamily="2" charset="0"/>
              </a:rPr>
              <a:t> com a </a:t>
            </a:r>
            <a:r>
              <a:rPr lang="en-US" sz="2000" dirty="0" err="1">
                <a:effectLst/>
                <a:latin typeface="Raleway" pitchFamily="2" charset="0"/>
              </a:rPr>
              <a:t>família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os</a:t>
            </a:r>
            <a:r>
              <a:rPr lang="en-US" sz="2000" dirty="0">
                <a:effectLst/>
                <a:latin typeface="Raleway" pitchFamily="2" charset="0"/>
              </a:rPr>
              <a:t> amigos! – </a:t>
            </a:r>
            <a:r>
              <a:rPr lang="en-US" sz="2000" dirty="0" err="1">
                <a:effectLst/>
                <a:latin typeface="Raleway" pitchFamily="2" charset="0"/>
              </a:rPr>
              <a:t>disse</a:t>
            </a:r>
            <a:r>
              <a:rPr lang="en-US" sz="2000" dirty="0">
                <a:effectLst/>
                <a:latin typeface="Raleway" pitchFamily="2" charset="0"/>
              </a:rPr>
              <a:t> o pai, </a:t>
            </a:r>
            <a:r>
              <a:rPr lang="en-US" sz="2000" dirty="0" err="1">
                <a:effectLst/>
                <a:latin typeface="Raleway" pitchFamily="2" charset="0"/>
              </a:rPr>
              <a:t>zangado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- </a:t>
            </a:r>
            <a:r>
              <a:rPr lang="en-US" sz="2000" dirty="0" err="1">
                <a:effectLst/>
                <a:latin typeface="Raleway" pitchFamily="2" charset="0"/>
              </a:rPr>
              <a:t>Espera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aí</a:t>
            </a:r>
            <a:r>
              <a:rPr lang="en-US" sz="2000" dirty="0">
                <a:effectLst/>
                <a:latin typeface="Raleway" pitchFamily="2" charset="0"/>
              </a:rPr>
              <a:t>, pai. – </a:t>
            </a:r>
            <a:r>
              <a:rPr lang="en-US" sz="2000" dirty="0" err="1">
                <a:effectLst/>
                <a:latin typeface="Raleway" pitchFamily="2" charset="0"/>
              </a:rPr>
              <a:t>disse</a:t>
            </a:r>
            <a:r>
              <a:rPr lang="en-US" sz="2000" dirty="0">
                <a:effectLst/>
                <a:latin typeface="Raleway" pitchFamily="2" charset="0"/>
              </a:rPr>
              <a:t> o Rui – Isto </a:t>
            </a:r>
            <a:r>
              <a:rPr lang="en-US" sz="2000" dirty="0" err="1">
                <a:effectLst/>
                <a:latin typeface="Raleway" pitchFamily="2" charset="0"/>
              </a:rPr>
              <a:t>deve</a:t>
            </a:r>
            <a:r>
              <a:rPr lang="en-US" sz="2000" dirty="0">
                <a:effectLst/>
                <a:latin typeface="Raleway" pitchFamily="2" charset="0"/>
              </a:rPr>
              <a:t> ser </a:t>
            </a:r>
            <a:r>
              <a:rPr lang="en-US" sz="2000" dirty="0" err="1">
                <a:effectLst/>
                <a:latin typeface="Raleway" pitchFamily="2" charset="0"/>
              </a:rPr>
              <a:t>mentira</a:t>
            </a:r>
            <a:r>
              <a:rPr lang="en-US" sz="2000" dirty="0">
                <a:effectLst/>
                <a:latin typeface="Raleway" pitchFamily="2" charset="0"/>
              </a:rPr>
              <a:t>! Ele </a:t>
            </a:r>
            <a:r>
              <a:rPr lang="en-US" sz="2000" dirty="0" err="1">
                <a:effectLst/>
                <a:latin typeface="Raleway" pitchFamily="2" charset="0"/>
              </a:rPr>
              <a:t>diz</a:t>
            </a:r>
            <a:r>
              <a:rPr lang="en-US" sz="2000" dirty="0">
                <a:effectLst/>
                <a:latin typeface="Raleway" pitchFamily="2" charset="0"/>
              </a:rPr>
              <a:t> sempre </a:t>
            </a:r>
            <a:r>
              <a:rPr lang="en-US" sz="2000" dirty="0" err="1">
                <a:effectLst/>
                <a:latin typeface="Raleway" pitchFamily="2" charset="0"/>
              </a:rPr>
              <a:t>bem</a:t>
            </a:r>
            <a:r>
              <a:rPr lang="en-US" sz="2000" dirty="0">
                <a:effectLst/>
                <a:latin typeface="Raleway" pitchFamily="2" charset="0"/>
              </a:rPr>
              <a:t> do Ronaldo…</a:t>
            </a:r>
          </a:p>
        </p:txBody>
      </p:sp>
    </p:spTree>
    <p:extLst>
      <p:ext uri="{BB962C8B-B14F-4D97-AF65-F5344CB8AC3E}">
        <p14:creationId xmlns:p14="http://schemas.microsoft.com/office/powerpoint/2010/main" val="2666094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FF63-A1EE-F12B-F6D8-A3B8545D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FD16125-29A6-E8B0-5BBF-24ACA71975A0}"/>
              </a:ext>
            </a:extLst>
          </p:cNvPr>
          <p:cNvSpPr txBox="1"/>
          <p:nvPr/>
        </p:nvSpPr>
        <p:spPr>
          <a:xfrm>
            <a:off x="3929356" y="874646"/>
            <a:ext cx="7732558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que podiam eles fazer para saberem se o vídeo era verdadeiro ou falso?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que o Rui tinha razão em dizer ao pai para esperar?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457B75-8C63-8A66-BADC-AC71ADF2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15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2">
            <a:extLst>
              <a:ext uri="{FF2B5EF4-FFF2-40B4-BE49-F238E27FC236}">
                <a16:creationId xmlns:a16="http://schemas.microsoft.com/office/drawing/2014/main" id="{4893B7E6-639B-9273-7509-A9030A75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4444"/>
            <a:ext cx="5827342" cy="60141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11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b="1" dirty="0">
                <a:solidFill>
                  <a:srgbClr val="102556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Publicidade no telemóvel da Matilde</a:t>
            </a:r>
            <a:endParaRPr lang="pt-PT" sz="800" b="1" dirty="0">
              <a:solidFill>
                <a:srgbClr val="102556"/>
              </a:solidFill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A Matilde estava a jogar no telemóvel.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mãe chamou-a: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Matilde, já chega de jogo, por hoje. Vem ver as coisas que eu comprei.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Compraste aquelas luvas fofinhas para mim?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Tens de vir ver! – respondeu a mãe.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Posso só acabar este nível? – pediu a Matilde - É um minuto. 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Sim, um minuto. Já está a contar.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Quando Matilde olhou de novo para o telemóvel, nem queria acreditar! O anúncio que apareceu era de umas luvas fofinhas!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 descr="Duas crianças com smartphone">
            <a:extLst>
              <a:ext uri="{FF2B5EF4-FFF2-40B4-BE49-F238E27FC236}">
                <a16:creationId xmlns:a16="http://schemas.microsoft.com/office/drawing/2014/main" id="{FA62B3E5-E796-1DC7-B445-F50539535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1" t="46067" r="10222"/>
          <a:stretch/>
        </p:blipFill>
        <p:spPr>
          <a:xfrm>
            <a:off x="291062" y="1579668"/>
            <a:ext cx="5527851" cy="33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6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9A087-89A2-81B8-24D7-A0F4560B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8114824-2225-14E9-B533-D2590F8C8C9A}"/>
              </a:ext>
            </a:extLst>
          </p:cNvPr>
          <p:cNvSpPr txBox="1"/>
          <p:nvPr/>
        </p:nvSpPr>
        <p:spPr>
          <a:xfrm>
            <a:off x="4178738" y="845673"/>
            <a:ext cx="7732558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IA também é capaz de nos escutar.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correto que os aparelhos oiçam o que dizemos?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Isso pode ser útil?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3A0028-CC94-BA21-1A58-A5205EA1A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2">
            <a:extLst>
              <a:ext uri="{FF2B5EF4-FFF2-40B4-BE49-F238E27FC236}">
                <a16:creationId xmlns:a16="http://schemas.microsoft.com/office/drawing/2014/main" id="{A2D9D1CC-F87D-8650-D1E2-FF949F9D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85399"/>
            <a:ext cx="5680364" cy="54317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11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b="1" dirty="0">
                <a:solidFill>
                  <a:srgbClr val="102556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Notícias assustadoras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O João mora na Guarda. Há dias, estava a tomar o pequeno-almoço e não resistiu. Abriu o </a:t>
            </a:r>
            <a:r>
              <a:rPr lang="pt-PT" sz="2000" dirty="0" err="1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TikTok</a:t>
            </a: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Apareceram-lhe duas notícias: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Vinha aí a depressão Martinho e o país estava todo em alerta laranja.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Um vulcão em Espanha, perto da fronteira com Portugal, tinha entrado em erupção. A população, especialmente nas zonas fronteiriças, devia fugir.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Mãe! Mãe! – gritou ele assustado.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Imagem 3" descr="Grande plano de gotas de chuva a cair de um guarda-chuva">
            <a:extLst>
              <a:ext uri="{FF2B5EF4-FFF2-40B4-BE49-F238E27FC236}">
                <a16:creationId xmlns:a16="http://schemas.microsoft.com/office/drawing/2014/main" id="{73F3AA4A-CD2E-BD0E-7AE7-BA089474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5" y="145513"/>
            <a:ext cx="5394138" cy="3595214"/>
          </a:xfrm>
          <a:prstGeom prst="rect">
            <a:avLst/>
          </a:prstGeom>
        </p:spPr>
      </p:pic>
      <p:pic>
        <p:nvPicPr>
          <p:cNvPr id="6" name="Imagem 5" descr="Lava derretida a surgir do chão">
            <a:extLst>
              <a:ext uri="{FF2B5EF4-FFF2-40B4-BE49-F238E27FC236}">
                <a16:creationId xmlns:a16="http://schemas.microsoft.com/office/drawing/2014/main" id="{C1A6D6E9-57FE-9A76-4175-9851AC3ED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5" y="3117273"/>
            <a:ext cx="5394138" cy="35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A592D-267D-2E4D-5C7F-EA87DD5C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AE788CF-82AF-3E56-A957-F787D04FE12E}"/>
              </a:ext>
            </a:extLst>
          </p:cNvPr>
          <p:cNvSpPr txBox="1"/>
          <p:nvPr/>
        </p:nvSpPr>
        <p:spPr>
          <a:xfrm>
            <a:off x="4192593" y="831821"/>
            <a:ext cx="7732558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IA também é capaz de nos enganar.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Das duas notícias que o João leu, alguma vos parece falsa? </a:t>
            </a:r>
            <a:endParaRPr lang="pt-PT" sz="3000" dirty="0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que acham que se pode fazer quando suspeitamos que uma notícia não é verdadeira?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72EC44A-6455-44A9-E05B-32D6683DF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3803C-51FF-A7F8-3955-5FFB5BDA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35" r="30065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B44E3A3-487D-C79A-120A-F8C9DE5CB99E}"/>
              </a:ext>
            </a:extLst>
          </p:cNvPr>
          <p:cNvSpPr/>
          <p:nvPr/>
        </p:nvSpPr>
        <p:spPr>
          <a:xfrm>
            <a:off x="11153111" y="-3"/>
            <a:ext cx="1038890" cy="6858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 de Texto 2">
            <a:extLst>
              <a:ext uri="{FF2B5EF4-FFF2-40B4-BE49-F238E27FC236}">
                <a16:creationId xmlns:a16="http://schemas.microsoft.com/office/drawing/2014/main" id="{D82B7462-66FD-CF46-9DD1-4D11F48C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010" y="102702"/>
            <a:ext cx="6294783" cy="6652593"/>
          </a:xfrm>
          <a:prstGeom prst="rect">
            <a:avLst/>
          </a:prstGeom>
        </p:spPr>
        <p:txBody>
          <a:bodyPr rot="0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000" dirty="0">
                <a:effectLst/>
              </a:rPr>
              <a:t> 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E47A2"/>
                </a:solidFill>
                <a:effectLst/>
                <a:latin typeface="Raleway" pitchFamily="2" charset="0"/>
              </a:rPr>
              <a:t>Simão e o </a:t>
            </a:r>
            <a:r>
              <a:rPr lang="en-US" sz="2000" b="1" dirty="0" err="1">
                <a:solidFill>
                  <a:srgbClr val="1E47A2"/>
                </a:solidFill>
                <a:effectLst/>
                <a:latin typeface="Raleway" pitchFamily="2" charset="0"/>
              </a:rPr>
              <a:t>Youtube</a:t>
            </a:r>
            <a:endParaRPr lang="en-US" sz="2000" b="1" dirty="0">
              <a:solidFill>
                <a:srgbClr val="1E47A2"/>
              </a:solidFill>
              <a:effectLst/>
              <a:latin typeface="Raleway" pitchFamily="2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</a:t>
            </a:r>
          </a:p>
          <a:p>
            <a:pPr marL="221615" marR="419100">
              <a:lnSpc>
                <a:spcPct val="90000"/>
              </a:lnSpc>
              <a:spcAft>
                <a:spcPts val="800"/>
              </a:spcAft>
              <a:tabLst>
                <a:tab pos="5830888" algn="l"/>
              </a:tabLst>
            </a:pPr>
            <a:r>
              <a:rPr lang="en-US" sz="2000" dirty="0">
                <a:effectLst/>
                <a:latin typeface="Raleway" pitchFamily="2" charset="0"/>
              </a:rPr>
              <a:t>O Simão </a:t>
            </a:r>
            <a:r>
              <a:rPr lang="en-US" sz="2000" dirty="0" err="1">
                <a:effectLst/>
                <a:latin typeface="Raleway" pitchFamily="2" charset="0"/>
              </a:rPr>
              <a:t>só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pode</a:t>
            </a:r>
            <a:r>
              <a:rPr lang="en-US" sz="2000" dirty="0">
                <a:effectLst/>
                <a:latin typeface="Raleway" pitchFamily="2" charset="0"/>
              </a:rPr>
              <a:t> usar o tablet </a:t>
            </a:r>
            <a:r>
              <a:rPr lang="en-US" sz="2000" dirty="0" err="1">
                <a:effectLst/>
                <a:latin typeface="Raleway" pitchFamily="2" charset="0"/>
              </a:rPr>
              <a:t>quando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pais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estão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em</a:t>
            </a:r>
            <a:r>
              <a:rPr lang="en-US" sz="2000" dirty="0">
                <a:effectLst/>
                <a:latin typeface="Raleway" pitchFamily="2" charset="0"/>
              </a:rPr>
              <a:t> casa. </a:t>
            </a:r>
            <a:r>
              <a:rPr lang="en-US" sz="2000" dirty="0" err="1">
                <a:effectLst/>
                <a:latin typeface="Raleway" pitchFamily="2" charset="0"/>
              </a:rPr>
              <a:t>Normalmente</a:t>
            </a:r>
            <a:r>
              <a:rPr lang="en-US" sz="2000" dirty="0">
                <a:effectLst/>
                <a:latin typeface="Raleway" pitchFamily="2" charset="0"/>
              </a:rPr>
              <a:t> é um </a:t>
            </a:r>
            <a:r>
              <a:rPr lang="en-US" sz="2000" dirty="0" err="1">
                <a:effectLst/>
                <a:latin typeface="Raleway" pitchFamily="2" charset="0"/>
              </a:rPr>
              <a:t>bocadinho</a:t>
            </a:r>
            <a:r>
              <a:rPr lang="en-US" sz="2000" dirty="0">
                <a:effectLst/>
                <a:latin typeface="Raleway" pitchFamily="2" charset="0"/>
              </a:rPr>
              <a:t>, antes do </a:t>
            </a:r>
            <a:r>
              <a:rPr lang="en-US" sz="2000" dirty="0" err="1">
                <a:effectLst/>
                <a:latin typeface="Raleway" pitchFamily="2" charset="0"/>
              </a:rPr>
              <a:t>jantar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</a:p>
          <a:p>
            <a:pPr marL="221615" marR="419100">
              <a:lnSpc>
                <a:spcPct val="90000"/>
              </a:lnSpc>
              <a:spcAft>
                <a:spcPts val="800"/>
              </a:spcAft>
              <a:tabLst>
                <a:tab pos="5830888" algn="l"/>
              </a:tabLst>
            </a:pPr>
            <a:r>
              <a:rPr lang="en-US" sz="2000" dirty="0">
                <a:effectLst/>
                <a:latin typeface="Raleway" pitchFamily="2" charset="0"/>
              </a:rPr>
              <a:t>O Simão </a:t>
            </a:r>
            <a:r>
              <a:rPr lang="en-US" sz="2000" dirty="0" err="1">
                <a:effectLst/>
                <a:latin typeface="Raleway" pitchFamily="2" charset="0"/>
              </a:rPr>
              <a:t>gosta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muito</a:t>
            </a:r>
            <a:r>
              <a:rPr lang="en-US" sz="2000" dirty="0">
                <a:effectLst/>
                <a:latin typeface="Raleway" pitchFamily="2" charset="0"/>
              </a:rPr>
              <a:t> de </a:t>
            </a:r>
            <a:r>
              <a:rPr lang="en-US" sz="2000" dirty="0" err="1">
                <a:effectLst/>
                <a:latin typeface="Raleway" pitchFamily="2" charset="0"/>
              </a:rPr>
              <a:t>animais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bebés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Então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há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uns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dias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abriu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Youtube</a:t>
            </a:r>
            <a:r>
              <a:rPr lang="en-US" sz="2000" dirty="0">
                <a:effectLst/>
                <a:latin typeface="Raleway" pitchFamily="2" charset="0"/>
              </a:rPr>
              <a:t> e, no </a:t>
            </a:r>
            <a:r>
              <a:rPr lang="en-US" sz="2000" dirty="0" err="1">
                <a:effectLst/>
                <a:latin typeface="Raleway" pitchFamily="2" charset="0"/>
              </a:rPr>
              <a:t>sítio</a:t>
            </a:r>
            <a:r>
              <a:rPr lang="en-US" sz="2000" dirty="0">
                <a:effectLst/>
                <a:latin typeface="Raleway" pitchFamily="2" charset="0"/>
              </a:rPr>
              <a:t> da </a:t>
            </a:r>
            <a:r>
              <a:rPr lang="en-US" sz="2000" dirty="0" err="1">
                <a:effectLst/>
                <a:latin typeface="Raleway" pitchFamily="2" charset="0"/>
              </a:rPr>
              <a:t>pesquisa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escreveu</a:t>
            </a:r>
            <a:r>
              <a:rPr lang="en-US" sz="2000" dirty="0">
                <a:effectLst/>
                <a:latin typeface="Raleway" pitchFamily="2" charset="0"/>
              </a:rPr>
              <a:t> “</a:t>
            </a:r>
            <a:r>
              <a:rPr lang="en-US" sz="2000" dirty="0" err="1">
                <a:effectLst/>
                <a:latin typeface="Raleway" pitchFamily="2" charset="0"/>
              </a:rPr>
              <a:t>cachorrinhos</a:t>
            </a:r>
            <a:r>
              <a:rPr lang="en-US" sz="2000" dirty="0">
                <a:effectLst/>
                <a:latin typeface="Raleway" pitchFamily="2" charset="0"/>
              </a:rPr>
              <a:t>”. </a:t>
            </a:r>
            <a:r>
              <a:rPr lang="en-US" sz="2000" dirty="0" err="1">
                <a:effectLst/>
                <a:latin typeface="Raleway" pitchFamily="2" charset="0"/>
              </a:rPr>
              <a:t>Apareceram-lhe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muitos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vídeos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ele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viu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dois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 marL="221615" marR="419100">
              <a:lnSpc>
                <a:spcPct val="90000"/>
              </a:lnSpc>
              <a:spcAft>
                <a:spcPts val="800"/>
              </a:spcAft>
              <a:tabLst>
                <a:tab pos="5830888" algn="l"/>
              </a:tabLst>
            </a:pPr>
            <a:r>
              <a:rPr lang="en-US" sz="2000" dirty="0" err="1">
                <a:effectLst/>
                <a:latin typeface="Raleway" pitchFamily="2" charset="0"/>
              </a:rPr>
              <a:t>Anteontem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resolveu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escrever</a:t>
            </a:r>
            <a:r>
              <a:rPr lang="en-US" sz="2000" dirty="0">
                <a:effectLst/>
                <a:latin typeface="Raleway" pitchFamily="2" charset="0"/>
              </a:rPr>
              <a:t>: “</a:t>
            </a:r>
            <a:r>
              <a:rPr lang="en-US" sz="2000" dirty="0" err="1">
                <a:effectLst/>
                <a:latin typeface="Raleway" pitchFamily="2" charset="0"/>
              </a:rPr>
              <a:t>tigres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bebés</a:t>
            </a:r>
            <a:r>
              <a:rPr lang="en-US" sz="2000" dirty="0">
                <a:effectLst/>
                <a:latin typeface="Raleway" pitchFamily="2" charset="0"/>
              </a:rPr>
              <a:t>”. Tantos </a:t>
            </a:r>
            <a:r>
              <a:rPr lang="en-US" sz="2000" dirty="0" err="1">
                <a:effectLst/>
                <a:latin typeface="Raleway" pitchFamily="2" charset="0"/>
              </a:rPr>
              <a:t>vídeos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só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escolher</a:t>
            </a:r>
            <a:r>
              <a:rPr lang="en-US" sz="2000" dirty="0">
                <a:effectLst/>
                <a:latin typeface="Raleway" pitchFamily="2" charset="0"/>
              </a:rPr>
              <a:t>!</a:t>
            </a:r>
          </a:p>
          <a:p>
            <a:pPr marL="221615" marR="419100">
              <a:lnSpc>
                <a:spcPct val="90000"/>
              </a:lnSpc>
              <a:spcAft>
                <a:spcPts val="800"/>
              </a:spcAft>
              <a:tabLst>
                <a:tab pos="5830888" algn="l"/>
              </a:tabLst>
            </a:pPr>
            <a:r>
              <a:rPr lang="en-US" sz="2000" dirty="0" err="1">
                <a:effectLst/>
                <a:latin typeface="Raleway" pitchFamily="2" charset="0"/>
              </a:rPr>
              <a:t>Ontem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lembrou</a:t>
            </a:r>
            <a:r>
              <a:rPr lang="en-US" sz="2000" dirty="0">
                <a:effectLst/>
                <a:latin typeface="Raleway" pitchFamily="2" charset="0"/>
              </a:rPr>
              <a:t>-se de </a:t>
            </a:r>
            <a:r>
              <a:rPr lang="en-US" sz="2000" dirty="0" err="1">
                <a:effectLst/>
                <a:latin typeface="Raleway" pitchFamily="2" charset="0"/>
              </a:rPr>
              <a:t>pesquisar</a:t>
            </a:r>
            <a:r>
              <a:rPr lang="en-US" sz="2000" dirty="0">
                <a:effectLst/>
                <a:latin typeface="Raleway" pitchFamily="2" charset="0"/>
              </a:rPr>
              <a:t> “</a:t>
            </a:r>
            <a:r>
              <a:rPr lang="en-US" sz="2000" dirty="0" err="1">
                <a:effectLst/>
                <a:latin typeface="Raleway" pitchFamily="2" charset="0"/>
              </a:rPr>
              <a:t>avestruzes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bebés</a:t>
            </a:r>
            <a:r>
              <a:rPr lang="en-US" sz="2000" dirty="0">
                <a:effectLst/>
                <a:latin typeface="Raleway" pitchFamily="2" charset="0"/>
              </a:rPr>
              <a:t>”. Quando </a:t>
            </a:r>
            <a:r>
              <a:rPr lang="en-US" sz="2000" dirty="0" err="1">
                <a:effectLst/>
                <a:latin typeface="Raleway" pitchFamily="2" charset="0"/>
              </a:rPr>
              <a:t>abriu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Youtube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mesmo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escrever</a:t>
            </a:r>
            <a:r>
              <a:rPr lang="en-US" sz="2000" dirty="0">
                <a:effectLst/>
                <a:latin typeface="Raleway" pitchFamily="2" charset="0"/>
              </a:rPr>
              <a:t> nada, </a:t>
            </a:r>
            <a:r>
              <a:rPr lang="en-US" sz="2000" dirty="0" err="1">
                <a:effectLst/>
                <a:latin typeface="Raleway" pitchFamily="2" charset="0"/>
              </a:rPr>
              <a:t>apareceram-lhe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vários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vídeos</a:t>
            </a:r>
            <a:r>
              <a:rPr lang="en-US" sz="2000" dirty="0">
                <a:effectLst/>
                <a:latin typeface="Raleway" pitchFamily="2" charset="0"/>
              </a:rPr>
              <a:t> de </a:t>
            </a:r>
            <a:r>
              <a:rPr lang="en-US" sz="2000" dirty="0" err="1">
                <a:effectLst/>
                <a:latin typeface="Raleway" pitchFamily="2" charset="0"/>
              </a:rPr>
              <a:t>animais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bebés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 marL="221615" marR="419100">
              <a:lnSpc>
                <a:spcPct val="90000"/>
              </a:lnSpc>
              <a:spcAft>
                <a:spcPts val="800"/>
              </a:spcAft>
              <a:tabLst>
                <a:tab pos="5830888" algn="l"/>
              </a:tabLst>
            </a:pPr>
            <a:r>
              <a:rPr lang="en-US" sz="2000" dirty="0">
                <a:effectLst/>
                <a:latin typeface="Raleway" pitchFamily="2" charset="0"/>
              </a:rPr>
              <a:t>- Que </a:t>
            </a:r>
            <a:r>
              <a:rPr lang="en-US" sz="2000" dirty="0" err="1">
                <a:effectLst/>
                <a:latin typeface="Raleway" pitchFamily="2" charset="0"/>
              </a:rPr>
              <a:t>bom</a:t>
            </a:r>
            <a:r>
              <a:rPr lang="en-US" sz="2000" dirty="0">
                <a:effectLst/>
                <a:latin typeface="Raleway" pitchFamily="2" charset="0"/>
              </a:rPr>
              <a:t>! – </a:t>
            </a:r>
            <a:r>
              <a:rPr lang="en-US" sz="2000" dirty="0" err="1">
                <a:effectLst/>
                <a:latin typeface="Raleway" pitchFamily="2" charset="0"/>
              </a:rPr>
              <a:t>disse</a:t>
            </a:r>
            <a:r>
              <a:rPr lang="en-US" sz="2000" dirty="0">
                <a:effectLst/>
                <a:latin typeface="Raleway" pitchFamily="2" charset="0"/>
              </a:rPr>
              <a:t> o Simão, </a:t>
            </a:r>
            <a:r>
              <a:rPr lang="en-US" sz="2000" dirty="0" err="1">
                <a:effectLst/>
                <a:latin typeface="Raleway" pitchFamily="2" charset="0"/>
              </a:rPr>
              <a:t>entusiasmado</a:t>
            </a:r>
            <a:r>
              <a:rPr lang="en-US" sz="2000" dirty="0">
                <a:effectLst/>
                <a:latin typeface="Raleway" pitchFamily="2" charset="0"/>
              </a:rPr>
              <a:t>. – O </a:t>
            </a:r>
            <a:r>
              <a:rPr lang="en-US" sz="2000" dirty="0" err="1">
                <a:effectLst/>
                <a:latin typeface="Raleway" pitchFamily="2" charset="0"/>
              </a:rPr>
              <a:t>Youtube</a:t>
            </a:r>
            <a:r>
              <a:rPr lang="en-US" sz="2000" dirty="0">
                <a:effectLst/>
                <a:latin typeface="Raleway" pitchFamily="2" charset="0"/>
              </a:rPr>
              <a:t> sabe </a:t>
            </a:r>
            <a:r>
              <a:rPr lang="en-US" sz="2000" dirty="0" err="1">
                <a:effectLst/>
                <a:latin typeface="Raleway" pitchFamily="2" charset="0"/>
              </a:rPr>
              <a:t>os</a:t>
            </a:r>
            <a:r>
              <a:rPr lang="en-US" sz="2000" dirty="0">
                <a:effectLst/>
                <a:latin typeface="Raleway" pitchFamily="2" charset="0"/>
              </a:rPr>
              <a:t> meus </a:t>
            </a:r>
            <a:r>
              <a:rPr lang="en-US" sz="2000" dirty="0" err="1">
                <a:effectLst/>
                <a:latin typeface="Raleway" pitchFamily="2" charset="0"/>
              </a:rPr>
              <a:t>gostos</a:t>
            </a:r>
            <a:r>
              <a:rPr lang="en-US" sz="2000" dirty="0">
                <a:effectLst/>
                <a:latin typeface="Raleway" pitchFamily="2" charset="0"/>
              </a:rPr>
              <a:t>! </a:t>
            </a:r>
            <a:r>
              <a:rPr lang="en-US" sz="2000" dirty="0" err="1">
                <a:effectLst/>
                <a:latin typeface="Raleway" pitchFamily="2" charset="0"/>
              </a:rPr>
              <a:t>Já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nem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preciso</a:t>
            </a:r>
            <a:r>
              <a:rPr lang="en-US" sz="2000" dirty="0">
                <a:effectLst/>
                <a:latin typeface="Raleway" pitchFamily="2" charset="0"/>
              </a:rPr>
              <a:t> de </a:t>
            </a:r>
            <a:r>
              <a:rPr lang="en-US" sz="2000" dirty="0" err="1">
                <a:effectLst/>
                <a:latin typeface="Raleway" pitchFamily="2" charset="0"/>
              </a:rPr>
              <a:t>pesquisar</a:t>
            </a:r>
            <a:r>
              <a:rPr lang="en-US" sz="2000" dirty="0">
                <a:effectLst/>
                <a:latin typeface="Raleway" pitchFamily="2" charset="0"/>
              </a:rPr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1798408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heeseburguer a prato com batatas fritas e salada em segundo plano">
            <a:extLst>
              <a:ext uri="{FF2B5EF4-FFF2-40B4-BE49-F238E27FC236}">
                <a16:creationId xmlns:a16="http://schemas.microsoft.com/office/drawing/2014/main" id="{B85A49FB-61B7-063D-CCA2-2553E9C70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43"/>
          <a:stretch/>
        </p:blipFill>
        <p:spPr>
          <a:xfrm>
            <a:off x="160313" y="415637"/>
            <a:ext cx="5062698" cy="5694218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" name="Caixa de Texto 2">
            <a:extLst>
              <a:ext uri="{FF2B5EF4-FFF2-40B4-BE49-F238E27FC236}">
                <a16:creationId xmlns:a16="http://schemas.microsoft.com/office/drawing/2014/main" id="{84979437-2A4D-F359-604F-B8C01BE3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983" y="138543"/>
            <a:ext cx="6600704" cy="7758546"/>
          </a:xfrm>
          <a:prstGeom prst="rect">
            <a:avLst/>
          </a:prstGeom>
        </p:spPr>
        <p:txBody>
          <a:bodyPr rot="0" vert="horz" lIns="91440" tIns="45720" rIns="91440" bIns="45720" rtlCol="0" anchorCtr="0">
            <a:normAutofit fontScale="55000" lnSpcReduction="20000"/>
          </a:bodyPr>
          <a:lstStyle/>
          <a:p>
            <a:pPr algn="ctr">
              <a:lnSpc>
                <a:spcPct val="17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Raleway" pitchFamily="2" charset="0"/>
              </a:rPr>
              <a:t> </a:t>
            </a:r>
            <a:r>
              <a:rPr lang="en-US" sz="3600" b="1" dirty="0">
                <a:solidFill>
                  <a:srgbClr val="102556"/>
                </a:solidFill>
                <a:effectLst/>
                <a:latin typeface="Raleway" pitchFamily="2" charset="0"/>
              </a:rPr>
              <a:t>Uma </a:t>
            </a:r>
            <a:r>
              <a:rPr lang="en-US" sz="36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loja</a:t>
            </a:r>
            <a:r>
              <a:rPr lang="en-US" sz="3600" b="1" dirty="0">
                <a:solidFill>
                  <a:srgbClr val="102556"/>
                </a:solidFill>
                <a:effectLst/>
                <a:latin typeface="Raleway" pitchFamily="2" charset="0"/>
              </a:rPr>
              <a:t> </a:t>
            </a:r>
            <a:r>
              <a:rPr lang="en-US" sz="36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diferente</a:t>
            </a:r>
            <a:endParaRPr lang="en-US" sz="3600" b="1" dirty="0">
              <a:solidFill>
                <a:srgbClr val="102556"/>
              </a:solidFill>
              <a:effectLst/>
              <a:latin typeface="Raleway" pitchFamily="2" charset="0"/>
            </a:endParaRP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Raleway" pitchFamily="2" charset="0"/>
              </a:rPr>
              <a:t>Sofia </a:t>
            </a:r>
            <a:r>
              <a:rPr lang="en-US" sz="3600" dirty="0" err="1">
                <a:effectLst/>
                <a:latin typeface="Raleway" pitchFamily="2" charset="0"/>
              </a:rPr>
              <a:t>andava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entusiasmada</a:t>
            </a:r>
            <a:r>
              <a:rPr lang="en-US" sz="3600" dirty="0">
                <a:effectLst/>
                <a:latin typeface="Raleway" pitchFamily="2" charset="0"/>
              </a:rPr>
              <a:t>. Perto da </a:t>
            </a:r>
            <a:r>
              <a:rPr lang="en-US" sz="3600" dirty="0" err="1">
                <a:effectLst/>
                <a:latin typeface="Raleway" pitchFamily="2" charset="0"/>
              </a:rPr>
              <a:t>sua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escola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ia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abrir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uma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loja</a:t>
            </a:r>
            <a:r>
              <a:rPr lang="en-US" sz="3600" dirty="0">
                <a:effectLst/>
                <a:latin typeface="Raleway" pitchFamily="2" charset="0"/>
              </a:rPr>
              <a:t> dos </a:t>
            </a:r>
            <a:r>
              <a:rPr lang="en-US" sz="3600" dirty="0" err="1">
                <a:effectLst/>
                <a:latin typeface="Raleway" pitchFamily="2" charset="0"/>
              </a:rPr>
              <a:t>hambúrgueres</a:t>
            </a:r>
            <a:r>
              <a:rPr lang="en-US" sz="3600" dirty="0">
                <a:effectLst/>
                <a:latin typeface="Raleway" pitchFamily="2" charset="0"/>
              </a:rPr>
              <a:t> que </a:t>
            </a:r>
            <a:r>
              <a:rPr lang="en-US" sz="3600" dirty="0" err="1">
                <a:effectLst/>
                <a:latin typeface="Raleway" pitchFamily="2" charset="0"/>
              </a:rPr>
              <a:t>ela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adora</a:t>
            </a:r>
            <a:r>
              <a:rPr lang="en-US" sz="3600" dirty="0">
                <a:effectLst/>
                <a:latin typeface="Raleway" pitchFamily="2" charset="0"/>
              </a:rPr>
              <a:t>!</a:t>
            </a:r>
          </a:p>
          <a:p>
            <a:pPr>
              <a:lnSpc>
                <a:spcPct val="160000"/>
              </a:lnSpc>
              <a:spcAft>
                <a:spcPts val="800"/>
              </a:spcAft>
            </a:pPr>
            <a:r>
              <a:rPr lang="en-US" sz="3600" dirty="0" err="1">
                <a:effectLst/>
                <a:latin typeface="Raleway" pitchFamily="2" charset="0"/>
              </a:rPr>
              <a:t>Chegou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finalmente</a:t>
            </a:r>
            <a:r>
              <a:rPr lang="en-US" sz="3600" dirty="0">
                <a:effectLst/>
                <a:latin typeface="Raleway" pitchFamily="2" charset="0"/>
              </a:rPr>
              <a:t> o </a:t>
            </a:r>
            <a:r>
              <a:rPr lang="en-US" sz="3600" dirty="0" err="1">
                <a:effectLst/>
                <a:latin typeface="Raleway" pitchFamily="2" charset="0"/>
              </a:rPr>
              <a:t>grande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dia</a:t>
            </a:r>
            <a:r>
              <a:rPr lang="en-US" sz="3600" dirty="0">
                <a:effectLst/>
                <a:latin typeface="Raleway" pitchFamily="2" charset="0"/>
              </a:rPr>
              <a:t>! O pai </a:t>
            </a:r>
            <a:r>
              <a:rPr lang="en-US" sz="3600" dirty="0" err="1">
                <a:effectLst/>
                <a:latin typeface="Raleway" pitchFamily="2" charset="0"/>
              </a:rPr>
              <a:t>deu-lhe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dinheiro</a:t>
            </a:r>
            <a:r>
              <a:rPr lang="en-US" sz="3600" dirty="0">
                <a:effectLst/>
                <a:latin typeface="Raleway" pitchFamily="2" charset="0"/>
              </a:rPr>
              <a:t> e </a:t>
            </a:r>
            <a:r>
              <a:rPr lang="en-US" sz="3600" dirty="0" err="1">
                <a:effectLst/>
                <a:latin typeface="Raleway" pitchFamily="2" charset="0"/>
              </a:rPr>
              <a:t>ela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foi</a:t>
            </a:r>
            <a:r>
              <a:rPr lang="en-US" sz="3600" dirty="0">
                <a:effectLst/>
                <a:latin typeface="Raleway" pitchFamily="2" charset="0"/>
              </a:rPr>
              <a:t> a </a:t>
            </a:r>
            <a:r>
              <a:rPr lang="en-US" sz="3600" dirty="0" err="1">
                <a:effectLst/>
                <a:latin typeface="Raleway" pitchFamily="2" charset="0"/>
              </a:rPr>
              <a:t>correr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comprar</a:t>
            </a:r>
            <a:r>
              <a:rPr lang="en-US" sz="3600" dirty="0">
                <a:effectLst/>
                <a:latin typeface="Raleway" pitchFamily="2" charset="0"/>
              </a:rPr>
              <a:t> o </a:t>
            </a:r>
            <a:r>
              <a:rPr lang="en-US" sz="3600" dirty="0" err="1">
                <a:effectLst/>
                <a:latin typeface="Raleway" pitchFamily="2" charset="0"/>
              </a:rPr>
              <a:t>seu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hambúrguer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favorito</a:t>
            </a:r>
            <a:r>
              <a:rPr lang="en-US" sz="36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6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Raleway" pitchFamily="2" charset="0"/>
              </a:rPr>
              <a:t>Quando </a:t>
            </a:r>
            <a:r>
              <a:rPr lang="en-US" sz="3600" dirty="0" err="1">
                <a:effectLst/>
                <a:latin typeface="Raleway" pitchFamily="2" charset="0"/>
              </a:rPr>
              <a:t>lá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chegou</a:t>
            </a:r>
            <a:r>
              <a:rPr lang="en-US" sz="3600" dirty="0">
                <a:effectLst/>
                <a:latin typeface="Raleway" pitchFamily="2" charset="0"/>
              </a:rPr>
              <a:t>, </a:t>
            </a:r>
            <a:r>
              <a:rPr lang="en-US" sz="3600" dirty="0" err="1">
                <a:effectLst/>
                <a:latin typeface="Raleway" pitchFamily="2" charset="0"/>
              </a:rPr>
              <a:t>marcou</a:t>
            </a:r>
            <a:r>
              <a:rPr lang="en-US" sz="3600" dirty="0">
                <a:effectLst/>
                <a:latin typeface="Raleway" pitchFamily="2" charset="0"/>
              </a:rPr>
              <a:t> no </a:t>
            </a:r>
            <a:r>
              <a:rPr lang="en-US" sz="3600" dirty="0" err="1">
                <a:effectLst/>
                <a:latin typeface="Raleway" pitchFamily="2" charset="0"/>
              </a:rPr>
              <a:t>ecrã</a:t>
            </a:r>
            <a:r>
              <a:rPr lang="en-US" sz="3600" dirty="0">
                <a:effectLst/>
                <a:latin typeface="Raleway" pitchFamily="2" charset="0"/>
              </a:rPr>
              <a:t> de um </a:t>
            </a:r>
            <a:r>
              <a:rPr lang="en-US" sz="3600" dirty="0" err="1">
                <a:effectLst/>
                <a:latin typeface="Raleway" pitchFamily="2" charset="0"/>
              </a:rPr>
              <a:t>painel</a:t>
            </a:r>
            <a:r>
              <a:rPr lang="en-US" sz="3600" dirty="0">
                <a:effectLst/>
                <a:latin typeface="Raleway" pitchFamily="2" charset="0"/>
              </a:rPr>
              <a:t> o que </a:t>
            </a:r>
            <a:r>
              <a:rPr lang="en-US" sz="3600" dirty="0" err="1">
                <a:effectLst/>
                <a:latin typeface="Raleway" pitchFamily="2" charset="0"/>
              </a:rPr>
              <a:t>queria</a:t>
            </a:r>
            <a:r>
              <a:rPr lang="en-US" sz="3600" dirty="0">
                <a:effectLst/>
                <a:latin typeface="Raleway" pitchFamily="2" charset="0"/>
              </a:rPr>
              <a:t> comer e </a:t>
            </a:r>
            <a:r>
              <a:rPr lang="en-US" sz="3600" dirty="0" err="1">
                <a:effectLst/>
                <a:latin typeface="Raleway" pitchFamily="2" charset="0"/>
              </a:rPr>
              <a:t>beber</a:t>
            </a:r>
            <a:r>
              <a:rPr lang="en-US" sz="3600" dirty="0">
                <a:effectLst/>
                <a:latin typeface="Raleway" pitchFamily="2" charset="0"/>
              </a:rPr>
              <a:t>. </a:t>
            </a:r>
            <a:r>
              <a:rPr lang="en-US" sz="3600" dirty="0" err="1">
                <a:effectLst/>
                <a:latin typeface="Raleway" pitchFamily="2" charset="0"/>
              </a:rPr>
              <a:t>Depois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inseriu</a:t>
            </a:r>
            <a:r>
              <a:rPr lang="en-US" sz="3600" dirty="0">
                <a:effectLst/>
                <a:latin typeface="Raleway" pitchFamily="2" charset="0"/>
              </a:rPr>
              <a:t> o </a:t>
            </a:r>
            <a:r>
              <a:rPr lang="en-US" sz="3600" dirty="0" err="1">
                <a:effectLst/>
                <a:latin typeface="Raleway" pitchFamily="2" charset="0"/>
              </a:rPr>
              <a:t>dinheiro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numa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máquina</a:t>
            </a:r>
            <a:r>
              <a:rPr lang="en-US" sz="3600" dirty="0">
                <a:effectLst/>
                <a:latin typeface="Raleway" pitchFamily="2" charset="0"/>
              </a:rPr>
              <a:t> que </a:t>
            </a:r>
            <a:r>
              <a:rPr lang="en-US" sz="3600" dirty="0" err="1">
                <a:effectLst/>
                <a:latin typeface="Raleway" pitchFamily="2" charset="0"/>
              </a:rPr>
              <a:t>lhe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deu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umas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moedas</a:t>
            </a:r>
            <a:r>
              <a:rPr lang="en-US" sz="3600" dirty="0">
                <a:effectLst/>
                <a:latin typeface="Raleway" pitchFamily="2" charset="0"/>
              </a:rPr>
              <a:t> de </a:t>
            </a:r>
            <a:r>
              <a:rPr lang="en-US" sz="3600" dirty="0" err="1">
                <a:effectLst/>
                <a:latin typeface="Raleway" pitchFamily="2" charset="0"/>
              </a:rPr>
              <a:t>troco</a:t>
            </a:r>
            <a:r>
              <a:rPr lang="en-US" sz="36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60000"/>
              </a:lnSpc>
              <a:spcAft>
                <a:spcPts val="800"/>
              </a:spcAft>
            </a:pPr>
            <a:r>
              <a:rPr lang="en-US" sz="3600" dirty="0" err="1">
                <a:effectLst/>
                <a:latin typeface="Raleway" pitchFamily="2" charset="0"/>
              </a:rPr>
              <a:t>Foi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ao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balcão</a:t>
            </a:r>
            <a:r>
              <a:rPr lang="en-US" sz="3600" dirty="0">
                <a:effectLst/>
                <a:latin typeface="Raleway" pitchFamily="2" charset="0"/>
              </a:rPr>
              <a:t>, mas </a:t>
            </a:r>
            <a:r>
              <a:rPr lang="en-US" sz="3600" dirty="0" err="1">
                <a:effectLst/>
                <a:latin typeface="Raleway" pitchFamily="2" charset="0"/>
              </a:rPr>
              <a:t>não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havia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ninguém</a:t>
            </a:r>
            <a:r>
              <a:rPr lang="en-US" sz="3600" dirty="0">
                <a:effectLst/>
                <a:latin typeface="Raleway" pitchFamily="2" charset="0"/>
              </a:rPr>
              <a:t> a </a:t>
            </a:r>
            <a:r>
              <a:rPr lang="en-US" sz="3600" dirty="0" err="1">
                <a:effectLst/>
                <a:latin typeface="Raleway" pitchFamily="2" charset="0"/>
              </a:rPr>
              <a:t>atender</a:t>
            </a:r>
            <a:r>
              <a:rPr lang="en-US" sz="3600" dirty="0">
                <a:effectLst/>
                <a:latin typeface="Raleway" pitchFamily="2" charset="0"/>
              </a:rPr>
              <a:t>. </a:t>
            </a:r>
            <a:r>
              <a:rPr lang="en-US" sz="3600" dirty="0" err="1">
                <a:effectLst/>
                <a:latin typeface="Raleway" pitchFamily="2" charset="0"/>
              </a:rPr>
              <a:t>Então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reparou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numa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espécie</a:t>
            </a:r>
            <a:r>
              <a:rPr lang="en-US" sz="3600" dirty="0">
                <a:effectLst/>
                <a:latin typeface="Raleway" pitchFamily="2" charset="0"/>
              </a:rPr>
              <a:t> de </a:t>
            </a:r>
            <a:r>
              <a:rPr lang="en-US" sz="3600" dirty="0" err="1">
                <a:effectLst/>
                <a:latin typeface="Raleway" pitchFamily="2" charset="0"/>
              </a:rPr>
              <a:t>braços</a:t>
            </a:r>
            <a:r>
              <a:rPr lang="en-US" sz="3600" dirty="0">
                <a:effectLst/>
                <a:latin typeface="Raleway" pitchFamily="2" charset="0"/>
              </a:rPr>
              <a:t> de </a:t>
            </a:r>
            <a:r>
              <a:rPr lang="en-US" sz="3600" dirty="0" err="1">
                <a:effectLst/>
                <a:latin typeface="Raleway" pitchFamily="2" charset="0"/>
              </a:rPr>
              <a:t>robô</a:t>
            </a:r>
            <a:r>
              <a:rPr lang="en-US" sz="3600" dirty="0">
                <a:effectLst/>
                <a:latin typeface="Raleway" pitchFamily="2" charset="0"/>
              </a:rPr>
              <a:t> que </a:t>
            </a:r>
            <a:r>
              <a:rPr lang="en-US" sz="3600" dirty="0" err="1">
                <a:effectLst/>
                <a:latin typeface="Raleway" pitchFamily="2" charset="0"/>
              </a:rPr>
              <a:t>pegavam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nas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caixas</a:t>
            </a:r>
            <a:r>
              <a:rPr lang="en-US" sz="3600" dirty="0">
                <a:effectLst/>
                <a:latin typeface="Raleway" pitchFamily="2" charset="0"/>
              </a:rPr>
              <a:t> com </a:t>
            </a:r>
            <a:r>
              <a:rPr lang="en-US" sz="3600" dirty="0" err="1">
                <a:effectLst/>
                <a:latin typeface="Raleway" pitchFamily="2" charset="0"/>
              </a:rPr>
              <a:t>os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pedidos</a:t>
            </a:r>
            <a:r>
              <a:rPr lang="en-US" sz="3600" dirty="0">
                <a:effectLst/>
                <a:latin typeface="Raleway" pitchFamily="2" charset="0"/>
              </a:rPr>
              <a:t> e </a:t>
            </a:r>
            <a:r>
              <a:rPr lang="en-US" sz="3600" dirty="0" err="1">
                <a:effectLst/>
                <a:latin typeface="Raleway" pitchFamily="2" charset="0"/>
              </a:rPr>
              <a:t>nos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copos</a:t>
            </a:r>
            <a:r>
              <a:rPr lang="en-US" sz="3600" dirty="0">
                <a:effectLst/>
                <a:latin typeface="Raleway" pitchFamily="2" charset="0"/>
              </a:rPr>
              <a:t> de </a:t>
            </a:r>
            <a:r>
              <a:rPr lang="en-US" sz="3600" dirty="0" err="1">
                <a:effectLst/>
                <a:latin typeface="Raleway" pitchFamily="2" charset="0"/>
              </a:rPr>
              <a:t>bebidas</a:t>
            </a:r>
            <a:r>
              <a:rPr lang="en-US" sz="3600" dirty="0">
                <a:effectLst/>
                <a:latin typeface="Raleway" pitchFamily="2" charset="0"/>
              </a:rPr>
              <a:t> e </a:t>
            </a:r>
            <a:r>
              <a:rPr lang="en-US" sz="3600" dirty="0" err="1">
                <a:effectLst/>
                <a:latin typeface="Raleway" pitchFamily="2" charset="0"/>
              </a:rPr>
              <a:t>os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punham</a:t>
            </a:r>
            <a:r>
              <a:rPr lang="en-US" sz="3600" dirty="0">
                <a:effectLst/>
                <a:latin typeface="Raleway" pitchFamily="2" charset="0"/>
              </a:rPr>
              <a:t> à </a:t>
            </a:r>
            <a:r>
              <a:rPr lang="en-US" sz="3600" dirty="0" err="1">
                <a:effectLst/>
                <a:latin typeface="Raleway" pitchFamily="2" charset="0"/>
              </a:rPr>
              <a:t>frente</a:t>
            </a:r>
            <a:r>
              <a:rPr lang="en-US" sz="3600" dirty="0">
                <a:effectLst/>
                <a:latin typeface="Raleway" pitchFamily="2" charset="0"/>
              </a:rPr>
              <a:t> dos </a:t>
            </a:r>
            <a:r>
              <a:rPr lang="en-US" sz="3600" dirty="0" err="1">
                <a:effectLst/>
                <a:latin typeface="Raleway" pitchFamily="2" charset="0"/>
              </a:rPr>
              <a:t>clientes</a:t>
            </a:r>
            <a:r>
              <a:rPr lang="en-US" sz="36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6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Raleway" pitchFamily="2" charset="0"/>
              </a:rPr>
              <a:t>Era </a:t>
            </a:r>
            <a:r>
              <a:rPr lang="en-US" sz="3600" dirty="0" err="1">
                <a:effectLst/>
                <a:latin typeface="Raleway" pitchFamily="2" charset="0"/>
              </a:rPr>
              <a:t>uma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loja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sem</a:t>
            </a:r>
            <a:r>
              <a:rPr lang="en-US" sz="3600" dirty="0">
                <a:effectLst/>
                <a:latin typeface="Raleway" pitchFamily="2" charset="0"/>
              </a:rPr>
              <a:t> </a:t>
            </a:r>
            <a:r>
              <a:rPr lang="en-US" sz="3600" dirty="0" err="1">
                <a:effectLst/>
                <a:latin typeface="Raleway" pitchFamily="2" charset="0"/>
              </a:rPr>
              <a:t>empregados</a:t>
            </a:r>
            <a:r>
              <a:rPr lang="en-US" sz="3600" dirty="0">
                <a:effectLst/>
                <a:latin typeface="Raleway" pitchFamily="2" charset="0"/>
              </a:rPr>
              <a:t>!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13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951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C60B-6B6A-9C90-FE78-CD794C8C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AFAF34-14BD-B5C9-01D7-2391C65EF0F2}"/>
              </a:ext>
            </a:extLst>
          </p:cNvPr>
          <p:cNvSpPr txBox="1"/>
          <p:nvPr/>
        </p:nvSpPr>
        <p:spPr>
          <a:xfrm>
            <a:off x="3818515" y="956516"/>
            <a:ext cx="8137954" cy="5166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bom ou mau que as máquinas façam tudo?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que acontece às pessoas que podiam trabalhar ali?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Conhecem outros exemplos de lojas em que os empregados sejam substituídos por máquinas?</a:t>
            </a: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bem?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endParaRPr lang="pt-PT" sz="3000" dirty="0">
              <a:effectLst/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C80090C-F913-E5D4-1956-206227E7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8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5272F20-A609-9A5A-5804-756695C7A394}"/>
              </a:ext>
            </a:extLst>
          </p:cNvPr>
          <p:cNvSpPr txBox="1"/>
          <p:nvPr/>
        </p:nvSpPr>
        <p:spPr>
          <a:xfrm>
            <a:off x="4293703" y="1345032"/>
            <a:ext cx="7394714" cy="416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bem que o Youtube apresente os vídeos de que o Simão gosta?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 seria melhor ser ele a dizer o que quer ver?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endParaRPr lang="pt-PT" sz="3200" dirty="0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endParaRPr lang="pt-P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624B18-95D2-59A5-F423-DD195382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2">
            <a:extLst>
              <a:ext uri="{FF2B5EF4-FFF2-40B4-BE49-F238E27FC236}">
                <a16:creationId xmlns:a16="http://schemas.microsoft.com/office/drawing/2014/main" id="{82FB7899-919C-D0F8-5F75-F6CC27F56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105" y="167709"/>
            <a:ext cx="6735004" cy="65225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11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b="1" dirty="0">
                <a:solidFill>
                  <a:srgbClr val="102556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Mariana e o assistente Google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Mariana está a fazer os trabalhos de casa. Começou por fazer aqueles das disciplinas de que gosta menos. 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Inglês ficou para o fim. Adora aquelas aulas e a professora diz que ela tem muito boa pronúncia. Hoje, uma das suas tarefas é preencher um dicionário visual com palavras que aprenderam na última aula. Regista todas, mas há uma que ela sabe como se diz, mas não como se escreve: BORBOLETA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Então pega no telemóvel e pergunta ao assistente Google: 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Como se escreve borboleta em inglês?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  <a:buNone/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ecrã aparece imediatamente: </a:t>
            </a:r>
            <a:r>
              <a:rPr lang="pt-PT" sz="2000" i="1" dirty="0" err="1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butterfly</a:t>
            </a: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65113">
              <a:lnSpc>
                <a:spcPct val="107000"/>
              </a:lnSpc>
              <a:spcAft>
                <a:spcPts val="800"/>
              </a:spcAft>
            </a:pPr>
            <a:r>
              <a:rPr lang="pt-PT" sz="2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Mariana fica muito contente e completa o trabalho.</a:t>
            </a:r>
          </a:p>
        </p:txBody>
      </p:sp>
      <p:pic>
        <p:nvPicPr>
          <p:cNvPr id="4" name="Imagem 3" descr="Uma imagem com Gráficos, design gráfico, Saturação de cores, círculo&#10;&#10;Os conteúdos gerados por IA poderão estar incorretos.">
            <a:extLst>
              <a:ext uri="{FF2B5EF4-FFF2-40B4-BE49-F238E27FC236}">
                <a16:creationId xmlns:a16="http://schemas.microsoft.com/office/drawing/2014/main" id="{93560F74-729A-32EF-8DF3-91F165A3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02ED5F4-6671-9A75-808D-368207A0ED3A}"/>
              </a:ext>
            </a:extLst>
          </p:cNvPr>
          <p:cNvSpPr txBox="1"/>
          <p:nvPr/>
        </p:nvSpPr>
        <p:spPr>
          <a:xfrm>
            <a:off x="4333462" y="1054578"/>
            <a:ext cx="7368208" cy="479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Acham que é bom termos uma ajuda assim?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Aprendemos mais?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que outras situações poderia essa ajuda ser útil?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endParaRPr lang="pt-PT" sz="3200" dirty="0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endParaRPr lang="pt-P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527D14-A089-8844-5FA5-1B8E3F24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8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édico a utilizar estetoscópio">
            <a:extLst>
              <a:ext uri="{FF2B5EF4-FFF2-40B4-BE49-F238E27FC236}">
                <a16:creationId xmlns:a16="http://schemas.microsoft.com/office/drawing/2014/main" id="{E7F9BB7D-0C54-64DF-91BB-36D394048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r="19900" b="-2"/>
          <a:stretch/>
        </p:blipFill>
        <p:spPr>
          <a:xfrm>
            <a:off x="3" y="1587"/>
            <a:ext cx="564542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" name="Caixa de Texto 2">
            <a:extLst>
              <a:ext uri="{FF2B5EF4-FFF2-40B4-BE49-F238E27FC236}">
                <a16:creationId xmlns:a16="http://schemas.microsoft.com/office/drawing/2014/main" id="{0A3481CC-2F8F-8380-6DE1-4AA31166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948" y="279501"/>
            <a:ext cx="6095397" cy="6606209"/>
          </a:xfrm>
          <a:prstGeom prst="rect">
            <a:avLst/>
          </a:prstGeom>
        </p:spPr>
        <p:txBody>
          <a:bodyPr rot="0" vert="horz" lIns="91440" tIns="45720" rIns="91440" bIns="45720" rtlCol="0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</a:rPr>
              <a:t> 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O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avô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no hospital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O </a:t>
            </a:r>
            <a:r>
              <a:rPr lang="en-US" sz="2000" dirty="0" err="1">
                <a:effectLst/>
                <a:latin typeface="Raleway" pitchFamily="2" charset="0"/>
              </a:rPr>
              <a:t>avô</a:t>
            </a:r>
            <a:r>
              <a:rPr lang="en-US" sz="2000" dirty="0">
                <a:effectLst/>
                <a:latin typeface="Raleway" pitchFamily="2" charset="0"/>
              </a:rPr>
              <a:t> do Tomás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hospital </a:t>
            </a:r>
            <a:r>
              <a:rPr lang="en-US" sz="2000" dirty="0" err="1">
                <a:effectLst/>
                <a:latin typeface="Raleway" pitchFamily="2" charset="0"/>
              </a:rPr>
              <a:t>fazer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exames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coração</a:t>
            </a:r>
            <a:r>
              <a:rPr lang="en-US" sz="2000" dirty="0">
                <a:effectLst/>
                <a:latin typeface="Raleway" pitchFamily="2" charset="0"/>
              </a:rPr>
              <a:t>. O </a:t>
            </a:r>
            <a:r>
              <a:rPr lang="en-US" sz="2000" dirty="0" err="1">
                <a:effectLst/>
                <a:latin typeface="Raleway" pitchFamily="2" charset="0"/>
              </a:rPr>
              <a:t>médico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explicou-lhe</a:t>
            </a:r>
            <a:r>
              <a:rPr lang="en-US" sz="2000" dirty="0">
                <a:effectLst/>
                <a:latin typeface="Raleway" pitchFamily="2" charset="0"/>
              </a:rPr>
              <a:t> que </a:t>
            </a:r>
            <a:r>
              <a:rPr lang="en-US" sz="2000" dirty="0" err="1">
                <a:effectLst/>
                <a:latin typeface="Raleway" pitchFamily="2" charset="0"/>
              </a:rPr>
              <a:t>usou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uma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máquina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inteligente</a:t>
            </a:r>
            <a:r>
              <a:rPr lang="en-US" sz="2000" dirty="0">
                <a:effectLst/>
                <a:latin typeface="Raleway" pitchFamily="2" charset="0"/>
              </a:rPr>
              <a:t> para </a:t>
            </a:r>
            <a:r>
              <a:rPr lang="en-US" sz="2000" dirty="0" err="1">
                <a:effectLst/>
                <a:latin typeface="Raleway" pitchFamily="2" charset="0"/>
              </a:rPr>
              <a:t>analisar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melhor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seu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coração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Quando o senhor </a:t>
            </a:r>
            <a:r>
              <a:rPr lang="en-US" sz="2000" dirty="0" err="1">
                <a:effectLst/>
                <a:latin typeface="Raleway" pitchFamily="2" charset="0"/>
              </a:rPr>
              <a:t>chegou</a:t>
            </a:r>
            <a:r>
              <a:rPr lang="en-US" sz="2000" dirty="0">
                <a:effectLst/>
                <a:latin typeface="Raleway" pitchFamily="2" charset="0"/>
              </a:rPr>
              <a:t> a casa, </a:t>
            </a:r>
            <a:r>
              <a:rPr lang="en-US" sz="2000" dirty="0" err="1">
                <a:effectLst/>
                <a:latin typeface="Raleway" pitchFamily="2" charset="0"/>
              </a:rPr>
              <a:t>conversou</a:t>
            </a:r>
            <a:r>
              <a:rPr lang="en-US" sz="2000" dirty="0">
                <a:effectLst/>
                <a:latin typeface="Raleway" pitchFamily="2" charset="0"/>
              </a:rPr>
              <a:t> com o </a:t>
            </a:r>
            <a:r>
              <a:rPr lang="en-US" sz="2000" dirty="0" err="1">
                <a:effectLst/>
                <a:latin typeface="Raleway" pitchFamily="2" charset="0"/>
              </a:rPr>
              <a:t>neto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sobre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isso</a:t>
            </a:r>
            <a:r>
              <a:rPr lang="en-US" sz="2000" dirty="0">
                <a:effectLst/>
                <a:latin typeface="Raleway" pitchFamily="2" charset="0"/>
              </a:rPr>
              <a:t>. </a:t>
            </a:r>
            <a:r>
              <a:rPr lang="en-US" sz="2000" dirty="0" err="1">
                <a:effectLst/>
                <a:latin typeface="Raleway" pitchFamily="2" charset="0"/>
              </a:rPr>
              <a:t>Estava</a:t>
            </a:r>
            <a:r>
              <a:rPr lang="en-US" sz="2000" dirty="0">
                <a:effectLst/>
                <a:latin typeface="Raleway" pitchFamily="2" charset="0"/>
              </a:rPr>
              <a:t> um </a:t>
            </a:r>
            <a:r>
              <a:rPr lang="en-US" sz="2000" dirty="0" err="1">
                <a:effectLst/>
                <a:latin typeface="Raleway" pitchFamily="2" charset="0"/>
              </a:rPr>
              <a:t>bocado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preocupado</a:t>
            </a:r>
            <a:r>
              <a:rPr lang="en-US" sz="2000" dirty="0">
                <a:effectLst/>
                <a:latin typeface="Raleway" pitchFamily="2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Tomás </a:t>
            </a:r>
            <a:r>
              <a:rPr lang="en-US" sz="2000" dirty="0" err="1">
                <a:effectLst/>
                <a:latin typeface="Raleway" pitchFamily="2" charset="0"/>
              </a:rPr>
              <a:t>tinha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participado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numa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sessão</a:t>
            </a:r>
            <a:r>
              <a:rPr lang="en-US" sz="2000" dirty="0">
                <a:effectLst/>
                <a:latin typeface="Raleway" pitchFamily="2" charset="0"/>
              </a:rPr>
              <a:t> da </a:t>
            </a:r>
            <a:r>
              <a:rPr lang="en-US" sz="2000" dirty="0" err="1">
                <a:effectLst/>
                <a:latin typeface="Raleway" pitchFamily="2" charset="0"/>
              </a:rPr>
              <a:t>biblioteca</a:t>
            </a:r>
            <a:r>
              <a:rPr lang="en-US" sz="2000" dirty="0">
                <a:effectLst/>
                <a:latin typeface="Raleway" pitchFamily="2" charset="0"/>
              </a:rPr>
              <a:t> escolar </a:t>
            </a:r>
            <a:r>
              <a:rPr lang="en-US" sz="2000" dirty="0" err="1">
                <a:effectLst/>
                <a:latin typeface="Raleway" pitchFamily="2" charset="0"/>
              </a:rPr>
              <a:t>sobre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Inteligência</a:t>
            </a:r>
            <a:r>
              <a:rPr lang="en-US" sz="2000" dirty="0">
                <a:effectLst/>
                <a:latin typeface="Raleway" pitchFamily="2" charset="0"/>
              </a:rPr>
              <a:t> Artificial e </a:t>
            </a:r>
            <a:r>
              <a:rPr lang="en-US" sz="2000" dirty="0" err="1">
                <a:effectLst/>
                <a:latin typeface="Raleway" pitchFamily="2" charset="0"/>
              </a:rPr>
              <a:t>tinham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falado</a:t>
            </a:r>
            <a:r>
              <a:rPr lang="en-US" sz="2000" dirty="0">
                <a:effectLst/>
                <a:latin typeface="Raleway" pitchFamily="2" charset="0"/>
              </a:rPr>
              <a:t> dos </a:t>
            </a:r>
            <a:r>
              <a:rPr lang="en-US" sz="2000" dirty="0" err="1">
                <a:effectLst/>
                <a:latin typeface="Raleway" pitchFamily="2" charset="0"/>
              </a:rPr>
              <a:t>usos</a:t>
            </a:r>
            <a:r>
              <a:rPr lang="en-US" sz="2000" dirty="0">
                <a:effectLst/>
                <a:latin typeface="Raleway" pitchFamily="2" charset="0"/>
              </a:rPr>
              <a:t> da IA </a:t>
            </a:r>
            <a:r>
              <a:rPr lang="en-US" sz="2000" dirty="0" err="1">
                <a:effectLst/>
                <a:latin typeface="Raleway" pitchFamily="2" charset="0"/>
              </a:rPr>
              <a:t>na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medicina</a:t>
            </a:r>
            <a:r>
              <a:rPr lang="en-US" sz="2000" dirty="0">
                <a:effectLst/>
                <a:latin typeface="Raleway" pitchFamily="2" charset="0"/>
              </a:rPr>
              <a:t>. Por </a:t>
            </a:r>
            <a:r>
              <a:rPr lang="en-US" sz="2000" dirty="0" err="1">
                <a:effectLst/>
                <a:latin typeface="Raleway" pitchFamily="2" charset="0"/>
              </a:rPr>
              <a:t>isso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tranquilizou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avô</a:t>
            </a:r>
            <a:r>
              <a:rPr lang="en-US" sz="2000" dirty="0">
                <a:effectLst/>
                <a:latin typeface="Raleway" pitchFamily="2" charset="0"/>
              </a:rPr>
              <a:t> e </a:t>
            </a:r>
            <a:r>
              <a:rPr lang="en-US" sz="2000" dirty="0" err="1">
                <a:effectLst/>
                <a:latin typeface="Raleway" pitchFamily="2" charset="0"/>
              </a:rPr>
              <a:t>disse-lhe</a:t>
            </a:r>
            <a:r>
              <a:rPr lang="en-US" sz="2000" dirty="0">
                <a:effectLst/>
                <a:latin typeface="Raleway" pitchFamily="2" charset="0"/>
              </a:rPr>
              <a:t> que </a:t>
            </a:r>
            <a:r>
              <a:rPr lang="en-US" sz="2000" dirty="0" err="1">
                <a:effectLst/>
                <a:latin typeface="Raleway" pitchFamily="2" charset="0"/>
              </a:rPr>
              <a:t>confiasse</a:t>
            </a:r>
            <a:r>
              <a:rPr lang="en-US" sz="2000" dirty="0">
                <a:effectLst/>
                <a:latin typeface="Raleway" pitchFamily="2" charset="0"/>
              </a:rPr>
              <a:t>. No </a:t>
            </a:r>
            <a:r>
              <a:rPr lang="en-US" sz="2000" dirty="0" err="1">
                <a:effectLst/>
                <a:latin typeface="Raleway" pitchFamily="2" charset="0"/>
              </a:rPr>
              <a:t>entanto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ele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próprio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ainda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tinha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dúvidas</a:t>
            </a:r>
            <a:r>
              <a:rPr lang="en-US" sz="2000" dirty="0">
                <a:effectLst/>
                <a:latin typeface="Raleway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925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D56724A-29AF-7ACC-325C-768DFE3CBDF7}"/>
              </a:ext>
            </a:extLst>
          </p:cNvPr>
          <p:cNvSpPr txBox="1"/>
          <p:nvPr/>
        </p:nvSpPr>
        <p:spPr>
          <a:xfrm>
            <a:off x="4253947" y="764405"/>
            <a:ext cx="7474226" cy="535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que acham da ideia de uma máquina inteligente ajudar o médico a ver o que se passa dentro do corpo?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Preferiam ser tratados só por um médico ou que o médico tivesse a ajuda de uma máquina dessas?</a:t>
            </a:r>
          </a:p>
          <a:p>
            <a:pPr>
              <a:buNone/>
            </a:pPr>
            <a:endParaRPr lang="pt-PT" sz="3200" dirty="0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br>
              <a:rPr lang="pt-PT" sz="32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PT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3A1BA1-BC61-356F-D961-50BA6989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8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no carro">
            <a:extLst>
              <a:ext uri="{FF2B5EF4-FFF2-40B4-BE49-F238E27FC236}">
                <a16:creationId xmlns:a16="http://schemas.microsoft.com/office/drawing/2014/main" id="{2186B706-FFD9-FC5F-C25C-54DA0FFD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r="12326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" name="Caixa de Texto 2">
            <a:extLst>
              <a:ext uri="{FF2B5EF4-FFF2-40B4-BE49-F238E27FC236}">
                <a16:creationId xmlns:a16="http://schemas.microsoft.com/office/drawing/2014/main" id="{568D4162-BD07-2991-F2F7-5BA43A734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982" y="218054"/>
            <a:ext cx="5694218" cy="6473686"/>
          </a:xfrm>
          <a:prstGeom prst="rect">
            <a:avLst/>
          </a:prstGeom>
        </p:spPr>
        <p:txBody>
          <a:bodyPr rot="0" vert="horz" lIns="91440" tIns="45720" rIns="91440" bIns="45720" rtlCol="0" anchorCtr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O </a:t>
            </a:r>
            <a:r>
              <a:rPr lang="en-US" sz="2000" b="1" dirty="0" err="1">
                <a:solidFill>
                  <a:srgbClr val="102556"/>
                </a:solidFill>
                <a:effectLst/>
                <a:latin typeface="Raleway" pitchFamily="2" charset="0"/>
              </a:rPr>
              <a:t>carro</a:t>
            </a:r>
            <a:r>
              <a:rPr lang="en-US" sz="2000" b="1" dirty="0">
                <a:solidFill>
                  <a:srgbClr val="102556"/>
                </a:solidFill>
                <a:effectLst/>
                <a:latin typeface="Raleway" pitchFamily="2" charset="0"/>
              </a:rPr>
              <a:t> do pai da Inês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 O pai da Inês leva-a à </a:t>
            </a:r>
            <a:r>
              <a:rPr lang="en-US" sz="2000" dirty="0" err="1">
                <a:effectLst/>
                <a:latin typeface="Raleway" pitchFamily="2" charset="0"/>
              </a:rPr>
              <a:t>escola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todos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os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dias</a:t>
            </a:r>
            <a:r>
              <a:rPr lang="en-US" sz="2000" dirty="0">
                <a:effectLst/>
                <a:latin typeface="Raleway" pitchFamily="2" charset="0"/>
              </a:rPr>
              <a:t>. Agora </a:t>
            </a:r>
            <a:r>
              <a:rPr lang="en-US" sz="2000" dirty="0" err="1">
                <a:effectLst/>
                <a:latin typeface="Raleway" pitchFamily="2" charset="0"/>
              </a:rPr>
              <a:t>anda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todo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vaidoso</a:t>
            </a:r>
            <a:r>
              <a:rPr lang="en-US" sz="2000" dirty="0">
                <a:effectLst/>
                <a:latin typeface="Raleway" pitchFamily="2" charset="0"/>
              </a:rPr>
              <a:t> com o </a:t>
            </a:r>
            <a:r>
              <a:rPr lang="en-US" sz="2000" dirty="0" err="1">
                <a:effectLst/>
                <a:latin typeface="Raleway" pitchFamily="2" charset="0"/>
              </a:rPr>
              <a:t>seu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carro</a:t>
            </a:r>
            <a:r>
              <a:rPr lang="en-US" sz="2000" dirty="0">
                <a:effectLst/>
                <a:latin typeface="Raleway" pitchFamily="2" charset="0"/>
              </a:rPr>
              <a:t> novo.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Aqui </a:t>
            </a:r>
            <a:r>
              <a:rPr lang="en-US" sz="2000" dirty="0" err="1">
                <a:effectLst/>
                <a:latin typeface="Raleway" pitchFamily="2" charset="0"/>
              </a:rPr>
              <a:t>há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dias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distraiu</a:t>
            </a:r>
            <a:r>
              <a:rPr lang="en-US" sz="2000" dirty="0">
                <a:effectLst/>
                <a:latin typeface="Raleway" pitchFamily="2" charset="0"/>
              </a:rPr>
              <a:t>-se a </a:t>
            </a:r>
            <a:r>
              <a:rPr lang="en-US" sz="2000" dirty="0" err="1">
                <a:effectLst/>
                <a:latin typeface="Raleway" pitchFamily="2" charset="0"/>
              </a:rPr>
              <a:t>ver</a:t>
            </a:r>
            <a:r>
              <a:rPr lang="en-US" sz="2000" dirty="0">
                <a:effectLst/>
                <a:latin typeface="Raleway" pitchFamily="2" charset="0"/>
              </a:rPr>
              <a:t> o mar bravo a bater </a:t>
            </a:r>
            <a:r>
              <a:rPr lang="en-US" sz="2000" dirty="0" err="1">
                <a:effectLst/>
                <a:latin typeface="Raleway" pitchFamily="2" charset="0"/>
              </a:rPr>
              <a:t>nas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rochas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longo</a:t>
            </a:r>
            <a:r>
              <a:rPr lang="en-US" sz="2000" dirty="0">
                <a:effectLst/>
                <a:latin typeface="Raleway" pitchFamily="2" charset="0"/>
              </a:rPr>
              <a:t> da marginal e </a:t>
            </a:r>
            <a:r>
              <a:rPr lang="en-US" sz="2000" dirty="0" err="1">
                <a:effectLst/>
                <a:latin typeface="Raleway" pitchFamily="2" charset="0"/>
              </a:rPr>
              <a:t>não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viu</a:t>
            </a:r>
            <a:r>
              <a:rPr lang="en-US" sz="2000" dirty="0">
                <a:effectLst/>
                <a:latin typeface="Raleway" pitchFamily="2" charset="0"/>
              </a:rPr>
              <a:t> um gato que </a:t>
            </a:r>
            <a:r>
              <a:rPr lang="en-US" sz="2000" dirty="0" err="1">
                <a:effectLst/>
                <a:latin typeface="Raleway" pitchFamily="2" charset="0"/>
              </a:rPr>
              <a:t>ia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atravessar</a:t>
            </a:r>
            <a:r>
              <a:rPr lang="en-US" sz="2000" dirty="0">
                <a:effectLst/>
                <a:latin typeface="Raleway" pitchFamily="2" charset="0"/>
              </a:rPr>
              <a:t> a </a:t>
            </a:r>
            <a:r>
              <a:rPr lang="en-US" sz="2000" dirty="0" err="1">
                <a:effectLst/>
                <a:latin typeface="Raleway" pitchFamily="2" charset="0"/>
              </a:rPr>
              <a:t>estrada</a:t>
            </a:r>
            <a:r>
              <a:rPr lang="en-US" sz="2000" dirty="0">
                <a:effectLst/>
                <a:latin typeface="Raleway" pitchFamily="2" charset="0"/>
              </a:rPr>
              <a:t>. Inês </a:t>
            </a:r>
            <a:r>
              <a:rPr lang="en-US" sz="2000" dirty="0" err="1">
                <a:effectLst/>
                <a:latin typeface="Raleway" pitchFamily="2" charset="0"/>
              </a:rPr>
              <a:t>gritou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aflita</a:t>
            </a:r>
            <a:r>
              <a:rPr lang="en-US" sz="2000" dirty="0">
                <a:effectLst/>
                <a:latin typeface="Raleway" pitchFamily="2" charset="0"/>
              </a:rPr>
              <a:t>, mas, qual </a:t>
            </a:r>
            <a:r>
              <a:rPr lang="en-US" sz="2000" dirty="0" err="1">
                <a:effectLst/>
                <a:latin typeface="Raleway" pitchFamily="2" charset="0"/>
              </a:rPr>
              <a:t>não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foi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seu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espanto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quando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carro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travou</a:t>
            </a:r>
            <a:r>
              <a:rPr lang="en-US" sz="2000" dirty="0">
                <a:effectLst/>
                <a:latin typeface="Raleway" pitchFamily="2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- </a:t>
            </a:r>
            <a:r>
              <a:rPr lang="en-US" sz="2000" dirty="0" err="1">
                <a:effectLst/>
                <a:latin typeface="Raleway" pitchFamily="2" charset="0"/>
              </a:rPr>
              <a:t>Ainda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conseguiste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travar</a:t>
            </a:r>
            <a:r>
              <a:rPr lang="en-US" sz="2000" dirty="0">
                <a:effectLst/>
                <a:latin typeface="Raleway" pitchFamily="2" charset="0"/>
              </a:rPr>
              <a:t>, pai! – </a:t>
            </a:r>
            <a:r>
              <a:rPr lang="en-US" sz="2000" dirty="0" err="1">
                <a:effectLst/>
                <a:latin typeface="Raleway" pitchFamily="2" charset="0"/>
              </a:rPr>
              <a:t>admirou</a:t>
            </a:r>
            <a:r>
              <a:rPr lang="en-US" sz="2000" dirty="0">
                <a:effectLst/>
                <a:latin typeface="Raleway" pitchFamily="2" charset="0"/>
              </a:rPr>
              <a:t>-se a Inês.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- </a:t>
            </a:r>
            <a:r>
              <a:rPr lang="en-US" sz="2000" dirty="0" err="1">
                <a:effectLst/>
                <a:latin typeface="Raleway" pitchFamily="2" charset="0"/>
              </a:rPr>
              <a:t>Não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fui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eu</a:t>
            </a:r>
            <a:r>
              <a:rPr lang="en-US" sz="2000" dirty="0">
                <a:effectLst/>
                <a:latin typeface="Raleway" pitchFamily="2" charset="0"/>
              </a:rPr>
              <a:t>, </a:t>
            </a:r>
            <a:r>
              <a:rPr lang="en-US" sz="2000" dirty="0" err="1">
                <a:effectLst/>
                <a:latin typeface="Raleway" pitchFamily="2" charset="0"/>
              </a:rPr>
              <a:t>filha</a:t>
            </a:r>
            <a:r>
              <a:rPr lang="en-US" sz="2000" dirty="0">
                <a:effectLst/>
                <a:latin typeface="Raleway" pitchFamily="2" charset="0"/>
              </a:rPr>
              <a:t>. Este </a:t>
            </a:r>
            <a:r>
              <a:rPr lang="en-US" sz="2000" dirty="0" err="1">
                <a:effectLst/>
                <a:latin typeface="Raleway" pitchFamily="2" charset="0"/>
              </a:rPr>
              <a:t>carro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tem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ajudas</a:t>
            </a:r>
            <a:r>
              <a:rPr lang="en-US" sz="2000" dirty="0">
                <a:effectLst/>
                <a:latin typeface="Raleway" pitchFamily="2" charset="0"/>
              </a:rPr>
              <a:t> à </a:t>
            </a:r>
            <a:r>
              <a:rPr lang="en-US" sz="2000" dirty="0" err="1">
                <a:effectLst/>
                <a:latin typeface="Raleway" pitchFamily="2" charset="0"/>
              </a:rPr>
              <a:t>condução</a:t>
            </a:r>
            <a:r>
              <a:rPr lang="en-US" sz="2000" dirty="0">
                <a:effectLst/>
                <a:latin typeface="Raleway" pitchFamily="2" charset="0"/>
              </a:rPr>
              <a:t> com </a:t>
            </a:r>
            <a:r>
              <a:rPr lang="en-US" sz="2000" dirty="0" err="1">
                <a:effectLst/>
                <a:latin typeface="Raleway" pitchFamily="2" charset="0"/>
              </a:rPr>
              <a:t>inteligência</a:t>
            </a:r>
            <a:r>
              <a:rPr lang="en-US" sz="2000" dirty="0">
                <a:effectLst/>
                <a:latin typeface="Raleway" pitchFamily="2" charset="0"/>
              </a:rPr>
              <a:t> artificial! É </a:t>
            </a:r>
            <a:r>
              <a:rPr lang="en-US" sz="2000" dirty="0" err="1">
                <a:effectLst/>
                <a:latin typeface="Raleway" pitchFamily="2" charset="0"/>
              </a:rPr>
              <a:t>fantástico</a:t>
            </a:r>
            <a:r>
              <a:rPr lang="en-US" sz="2000" dirty="0">
                <a:effectLst/>
                <a:latin typeface="Raleway" pitchFamily="2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Raleway" pitchFamily="2" charset="0"/>
              </a:rPr>
              <a:t>- </a:t>
            </a:r>
            <a:r>
              <a:rPr lang="en-US" sz="2000" dirty="0" err="1">
                <a:effectLst/>
                <a:latin typeface="Raleway" pitchFamily="2" charset="0"/>
              </a:rPr>
              <a:t>Então</a:t>
            </a:r>
            <a:r>
              <a:rPr lang="en-US" sz="2000" dirty="0">
                <a:effectLst/>
                <a:latin typeface="Raleway" pitchFamily="2" charset="0"/>
              </a:rPr>
              <a:t> o </a:t>
            </a:r>
            <a:r>
              <a:rPr lang="en-US" sz="2000" dirty="0" err="1">
                <a:effectLst/>
                <a:latin typeface="Raleway" pitchFamily="2" charset="0"/>
              </a:rPr>
              <a:t>gatinho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tem</a:t>
            </a:r>
            <a:r>
              <a:rPr lang="en-US" sz="2000" dirty="0">
                <a:effectLst/>
                <a:latin typeface="Raleway" pitchFamily="2" charset="0"/>
              </a:rPr>
              <a:t> de </a:t>
            </a:r>
            <a:r>
              <a:rPr lang="en-US" sz="2000" dirty="0" err="1">
                <a:effectLst/>
                <a:latin typeface="Raleway" pitchFamily="2" charset="0"/>
              </a:rPr>
              <a:t>estar</a:t>
            </a:r>
            <a:r>
              <a:rPr lang="en-US" sz="2000" dirty="0">
                <a:effectLst/>
                <a:latin typeface="Raleway" pitchFamily="2" charset="0"/>
              </a:rPr>
              <a:t> </a:t>
            </a:r>
            <a:r>
              <a:rPr lang="en-US" sz="2000" dirty="0" err="1">
                <a:effectLst/>
                <a:latin typeface="Raleway" pitchFamily="2" charset="0"/>
              </a:rPr>
              <a:t>agradecido</a:t>
            </a:r>
            <a:r>
              <a:rPr lang="en-US" sz="2000" dirty="0">
                <a:effectLst/>
                <a:latin typeface="Raleway" pitchFamily="2" charset="0"/>
              </a:rPr>
              <a:t> à IA! – </a:t>
            </a:r>
            <a:r>
              <a:rPr lang="en-US" sz="2000" dirty="0" err="1">
                <a:effectLst/>
                <a:latin typeface="Raleway" pitchFamily="2" charset="0"/>
              </a:rPr>
              <a:t>riu</a:t>
            </a:r>
            <a:r>
              <a:rPr lang="en-US" sz="2000" dirty="0">
                <a:effectLst/>
                <a:latin typeface="Raleway" pitchFamily="2" charset="0"/>
              </a:rPr>
              <a:t>-se a Inês.</a:t>
            </a:r>
          </a:p>
        </p:txBody>
      </p:sp>
    </p:spTree>
    <p:extLst>
      <p:ext uri="{BB962C8B-B14F-4D97-AF65-F5344CB8AC3E}">
        <p14:creationId xmlns:p14="http://schemas.microsoft.com/office/powerpoint/2010/main" val="331917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0EA14E1-7ACE-16AE-B576-5F6EC65466C1}"/>
              </a:ext>
            </a:extLst>
          </p:cNvPr>
          <p:cNvSpPr txBox="1"/>
          <p:nvPr/>
        </p:nvSpPr>
        <p:spPr>
          <a:xfrm>
            <a:off x="4214191" y="1216012"/>
            <a:ext cx="6957392" cy="449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IA pode ajudar a evitar acidentes.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outras ajudas à condução poderá haver?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  <a:tabLst>
                <a:tab pos="3023235" algn="l"/>
              </a:tabLst>
            </a:pPr>
            <a:endParaRPr lang="pt-PT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Vocês confiam num carro que trava sozinho?</a:t>
            </a:r>
          </a:p>
          <a:p>
            <a:pPr>
              <a:buNone/>
            </a:pPr>
            <a:endParaRPr lang="pt-PT" sz="3000" dirty="0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PT" sz="30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Expliquem as vossas opiniões.</a:t>
            </a:r>
            <a:br>
              <a:rPr lang="pt-PT" sz="1800" dirty="0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6D570D-B0C1-69CE-D7DA-B4CFA0A9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0" y="1852200"/>
            <a:ext cx="31597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823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1534</Words>
  <Application>Microsoft Office PowerPoint</Application>
  <PresentationFormat>Ecrã Panorâmico</PresentationFormat>
  <Paragraphs>136</Paragraphs>
  <Slides>21</Slides>
  <Notes>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Raleway</vt:lpstr>
      <vt:lpstr>Source Sans Pro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IA: boa ou má? - Apresentação (RA3)</dc:title>
  <dc:subject>Saber usar os media</dc:subject>
  <dc:creator>MECI | Rede de Bbiliotecas Escolares</dc:creator>
  <cp:revision>4</cp:revision>
  <dcterms:created xsi:type="dcterms:W3CDTF">2025-04-07T21:34:59Z</dcterms:created>
  <dcterms:modified xsi:type="dcterms:W3CDTF">2025-04-09T04:08:09Z</dcterms:modified>
</cp:coreProperties>
</file>